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11" r:id="rId2"/>
    <p:sldId id="378" r:id="rId3"/>
    <p:sldId id="274" r:id="rId4"/>
    <p:sldId id="379" r:id="rId5"/>
    <p:sldId id="400" r:id="rId6"/>
    <p:sldId id="343" r:id="rId7"/>
    <p:sldId id="417" r:id="rId8"/>
    <p:sldId id="416" r:id="rId9"/>
    <p:sldId id="414" r:id="rId10"/>
    <p:sldId id="415" r:id="rId11"/>
    <p:sldId id="280" r:id="rId12"/>
    <p:sldId id="344" r:id="rId13"/>
    <p:sldId id="345" r:id="rId14"/>
    <p:sldId id="381" r:id="rId15"/>
    <p:sldId id="348" r:id="rId16"/>
    <p:sldId id="290" r:id="rId17"/>
    <p:sldId id="402" r:id="rId18"/>
    <p:sldId id="292" r:id="rId19"/>
    <p:sldId id="349" r:id="rId20"/>
    <p:sldId id="350" r:id="rId21"/>
    <p:sldId id="383" r:id="rId22"/>
    <p:sldId id="351" r:id="rId23"/>
    <p:sldId id="403" r:id="rId24"/>
    <p:sldId id="384" r:id="rId25"/>
    <p:sldId id="385" r:id="rId26"/>
    <p:sldId id="355" r:id="rId27"/>
    <p:sldId id="356" r:id="rId28"/>
    <p:sldId id="405" r:id="rId29"/>
    <p:sldId id="261" r:id="rId30"/>
    <p:sldId id="361" r:id="rId31"/>
    <p:sldId id="362" r:id="rId32"/>
    <p:sldId id="388" r:id="rId33"/>
    <p:sldId id="389" r:id="rId34"/>
    <p:sldId id="262" r:id="rId35"/>
    <p:sldId id="365" r:id="rId36"/>
    <p:sldId id="366" r:id="rId37"/>
    <p:sldId id="367" r:id="rId38"/>
    <p:sldId id="412" r:id="rId39"/>
    <p:sldId id="413" r:id="rId40"/>
    <p:sldId id="393" r:id="rId41"/>
    <p:sldId id="409" r:id="rId42"/>
    <p:sldId id="265" r:id="rId43"/>
    <p:sldId id="394" r:id="rId44"/>
    <p:sldId id="410" r:id="rId45"/>
    <p:sldId id="373" r:id="rId46"/>
    <p:sldId id="391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C38"/>
    <a:srgbClr val="7C5C17"/>
    <a:srgbClr val="D34040"/>
    <a:srgbClr val="FFFFFF"/>
    <a:srgbClr val="E94746"/>
    <a:srgbClr val="1E1E0D"/>
    <a:srgbClr val="17161B"/>
    <a:srgbClr val="FF0000"/>
    <a:srgbClr val="F08300"/>
    <a:srgbClr val="008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E78890F-8C48-4DAE-872A-2AE479E965C1}" type="datetimeFigureOut">
              <a:rPr lang="zh-CN" altLang="en-US" smtClean="0"/>
              <a:pPr/>
              <a:t>2018/3/7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BB46537-6C0E-4CC5-9BAE-402E230D0F2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216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59715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68169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8438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43531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6891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3579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8634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0147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425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5505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9982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62D60FC5-7424-4C1D-9B21-8610837EA8DB}" type="datetimeFigureOut">
              <a:rPr lang="zh-CN" altLang="en-US" smtClean="0"/>
              <a:pPr/>
              <a:t>2018/3/7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904F40CD-BD4E-403D-B027-D21C7DF8622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9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tiff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gif"/><Relationship Id="rId7" Type="http://schemas.openxmlformats.org/officeDocument/2006/relationships/image" Target="../media/image66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gif"/><Relationship Id="rId9" Type="http://schemas.openxmlformats.org/officeDocument/2006/relationships/image" Target="../media/image68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96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0"/>
          <a:stretch/>
        </p:blipFill>
        <p:spPr>
          <a:xfrm>
            <a:off x="9216630" y="3808587"/>
            <a:ext cx="2927100" cy="19913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" y="1455047"/>
            <a:ext cx="3471735" cy="231448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0890" y="13696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百世七大事业部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2314" y="1455314"/>
            <a:ext cx="5293217" cy="23568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532" y="1454503"/>
            <a:ext cx="3536467" cy="235764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873" y="3815629"/>
            <a:ext cx="3212510" cy="198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img1.mydrivers.com/img/20130519/71628cf06dab4365aa8a477733de40df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2148"/>
            <a:ext cx="3187873" cy="1976709"/>
          </a:xfrm>
          <a:prstGeom prst="rect">
            <a:avLst/>
          </a:prstGeom>
          <a:noFill/>
        </p:spPr>
      </p:pic>
      <p:pic>
        <p:nvPicPr>
          <p:cNvPr id="12" name="Picture 6" descr="http://cdn.feeyo.com/news/140115/1401151211084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187" y="3812147"/>
            <a:ext cx="2957670" cy="1987814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0" y="2897746"/>
            <a:ext cx="12192000" cy="91440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4885560"/>
            <a:ext cx="12192000" cy="91440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994" y="2966787"/>
            <a:ext cx="20136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百世快递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5</a:t>
            </a:r>
            <a:r>
              <a:rPr lang="zh-CN" altLang="en-US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公斤以内的包裹快递</a:t>
            </a:r>
            <a:endParaRPr lang="zh-CN" altLang="en-US" sz="15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35796" y="3039475"/>
            <a:ext cx="186461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百世快运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5 </a:t>
            </a:r>
            <a:r>
              <a:rPr lang="zh-CN" altLang="en-US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公斤以上零担物流</a:t>
            </a:r>
            <a:endParaRPr lang="zh-CN" altLang="en-US" sz="15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25428" y="4895576"/>
            <a:ext cx="26853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百世</a:t>
            </a:r>
            <a:r>
              <a:rPr lang="zh-CN" altLang="en-US" sz="20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金融</a:t>
            </a:r>
            <a:endParaRPr lang="en-US" altLang="zh-CN" sz="20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bg1"/>
                </a:solidFill>
                <a:ea typeface="微软雅黑" panose="020B0503020204020204" pitchFamily="34" charset="-122"/>
              </a:rPr>
              <a:t>为生态系统内的合作伙伴</a:t>
            </a:r>
            <a:r>
              <a:rPr lang="zh-CN" altLang="en-US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提供</a:t>
            </a:r>
            <a:endParaRPr lang="en-US" altLang="zh-CN" sz="15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金融</a:t>
            </a:r>
            <a:r>
              <a:rPr lang="zh-CN" altLang="en-US" sz="1500" dirty="0">
                <a:solidFill>
                  <a:schemeClr val="bg1"/>
                </a:solidFill>
                <a:ea typeface="微软雅黑" panose="020B0503020204020204" pitchFamily="34" charset="-122"/>
              </a:rPr>
              <a:t>服务</a:t>
            </a:r>
            <a:r>
              <a:rPr lang="en-US" altLang="zh-CN" sz="1500" dirty="0">
                <a:solidFill>
                  <a:schemeClr val="bg1"/>
                </a:solidFill>
                <a:ea typeface="微软雅黑" panose="020B0503020204020204" pitchFamily="34" charset="-122"/>
              </a:rPr>
              <a:t>(</a:t>
            </a:r>
            <a:r>
              <a:rPr lang="zh-CN" altLang="en-US" sz="1500" dirty="0">
                <a:solidFill>
                  <a:schemeClr val="bg1"/>
                </a:solidFill>
                <a:ea typeface="微软雅黑" panose="020B0503020204020204" pitchFamily="34" charset="-122"/>
              </a:rPr>
              <a:t>融资、租赁等</a:t>
            </a:r>
            <a:r>
              <a:rPr lang="en-US" altLang="zh-CN" sz="1500" dirty="0">
                <a:solidFill>
                  <a:schemeClr val="bg1"/>
                </a:solidFill>
                <a:ea typeface="微软雅黑" panose="020B0503020204020204" pitchFamily="34" charset="-122"/>
              </a:rPr>
              <a:t>)</a:t>
            </a:r>
            <a:endParaRPr lang="zh-CN" altLang="en-US" sz="15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74214" y="2939893"/>
            <a:ext cx="2492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百世供应</a:t>
            </a:r>
            <a:r>
              <a:rPr lang="zh-CN" altLang="en-US" sz="20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链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bg1"/>
                </a:solidFill>
                <a:ea typeface="微软雅黑" panose="020B0503020204020204" pitchFamily="34" charset="-122"/>
              </a:rPr>
              <a:t>一站式综合供应链解决方案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547" y="4895576"/>
            <a:ext cx="29129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百世云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创新研发</a:t>
            </a:r>
            <a:r>
              <a:rPr lang="en-US" altLang="zh-CN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Q9</a:t>
            </a:r>
            <a:r>
              <a:rPr lang="zh-CN" altLang="en-US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、泰山、万马等物流</a:t>
            </a:r>
            <a:endParaRPr lang="en-US" altLang="zh-CN" sz="15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15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管理系统</a:t>
            </a:r>
            <a:endParaRPr lang="zh-CN" altLang="en-US" sz="15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90600" y="4882129"/>
            <a:ext cx="268535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百世</a:t>
            </a:r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国际</a:t>
            </a:r>
            <a:endParaRPr lang="en-US" altLang="zh-CN" sz="20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bg1"/>
                </a:solidFill>
                <a:ea typeface="微软雅黑" panose="020B0503020204020204" pitchFamily="34" charset="-122"/>
              </a:rPr>
              <a:t>全面的跨境电子商务物流服务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280203" y="4882129"/>
            <a:ext cx="23759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百世店加</a:t>
            </a:r>
            <a:endParaRPr lang="en-US" altLang="zh-CN" sz="20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全面优化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O2O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社区零售服务</a:t>
            </a:r>
            <a:endParaRPr lang="zh-CN" altLang="en-US" sz="15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0021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35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0890" y="1369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百世云简介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3156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0890" y="1369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百世云简介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95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0890" y="13696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系统开发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68946"/>
            <a:ext cx="12192000" cy="502276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                           客户</a:t>
            </a:r>
            <a:r>
              <a: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：</a:t>
            </a:r>
            <a:r>
              <a:rPr lang="en-US" altLang="zh-CN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KA/SME/</a:t>
            </a:r>
            <a:r>
              <a: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个人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34129"/>
            <a:ext cx="12192000" cy="502276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                                     伙伴</a:t>
            </a:r>
            <a:r>
              <a: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：承运商</a:t>
            </a:r>
            <a:r>
              <a:rPr lang="en-US" altLang="zh-CN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/</a:t>
            </a:r>
            <a:r>
              <a: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加盟方</a:t>
            </a:r>
            <a:r>
              <a:rPr lang="en-US" altLang="zh-CN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/</a:t>
            </a:r>
            <a:r>
              <a:rPr lang="zh-CN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供应商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443211" y="1700011"/>
            <a:ext cx="0" cy="399245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223960" y="1837534"/>
            <a:ext cx="17155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经营</a:t>
            </a:r>
            <a:r>
              <a:rPr lang="zh-CN" altLang="en-US" sz="2000" dirty="0" smtClean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分析</a:t>
            </a:r>
            <a:endParaRPr lang="en-US" altLang="zh-CN" sz="2000" dirty="0" smtClean="0">
              <a:solidFill>
                <a:srgbClr val="FD404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报表和</a:t>
            </a:r>
            <a:r>
              <a:rPr lang="en-US" altLang="zh-CN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DM</a:t>
            </a:r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工具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3960" y="3100286"/>
            <a:ext cx="1731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审批</a:t>
            </a:r>
            <a:r>
              <a:rPr lang="en-US" altLang="zh-CN" sz="2000" dirty="0" smtClean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workflow</a:t>
            </a:r>
          </a:p>
          <a:p>
            <a:r>
              <a:rPr lang="en-US" altLang="zh-CN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BPMS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3960" y="4363038"/>
            <a:ext cx="19159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财务</a:t>
            </a:r>
            <a:r>
              <a:rPr lang="en-US" altLang="zh-CN" sz="2000" dirty="0" smtClean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&amp;</a:t>
            </a:r>
            <a:r>
              <a:rPr lang="zh-CN" altLang="en-US" sz="2000" dirty="0" smtClean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资产管理</a:t>
            </a:r>
            <a:endParaRPr lang="en-US" altLang="zh-CN" sz="2000" dirty="0" smtClean="0">
              <a:solidFill>
                <a:srgbClr val="FD404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F1 AMS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326991" y="2768958"/>
            <a:ext cx="2047274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326991" y="4043966"/>
            <a:ext cx="2047274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409594" y="1837534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订单和客户管理</a:t>
            </a:r>
            <a:r>
              <a:rPr lang="en-US" altLang="zh-CN" sz="2000" dirty="0" smtClean="0">
                <a:solidFill>
                  <a:srgbClr val="FD404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OMS/CRM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09594" y="310028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BEX</a:t>
            </a:r>
          </a:p>
          <a:p>
            <a:r>
              <a:rPr lang="en-US" altLang="zh-CN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Q9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09563" y="3114662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BTR 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V5 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8461" y="3131063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BISC 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TMS 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16288" y="3129038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BISC 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WMS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68542" y="312903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……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09594" y="43938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网络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拓扑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09563" y="43938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路由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管理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78461" y="43938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车</a:t>
            </a:r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线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调度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16288" y="439381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承运</a:t>
            </a:r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商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管理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389005" y="439381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供应</a:t>
            </a:r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商</a:t>
            </a:r>
            <a:endParaRPr lang="en-US" altLang="zh-CN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管理</a:t>
            </a:r>
            <a:endParaRPr lang="zh-CN" altLang="en-US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284890" y="3071534"/>
            <a:ext cx="0" cy="6750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08383" y="3071534"/>
            <a:ext cx="0" cy="6750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873544" y="3071534"/>
            <a:ext cx="0" cy="6750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0238704" y="3071534"/>
            <a:ext cx="0" cy="6750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0238704" y="4320785"/>
            <a:ext cx="0" cy="6750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873544" y="4320785"/>
            <a:ext cx="0" cy="6750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508383" y="4320785"/>
            <a:ext cx="0" cy="6750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23526" y="4320785"/>
            <a:ext cx="0" cy="6750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96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3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0890" y="1369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移动互联网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780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08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0890" y="13696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供应链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327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7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5915" y="3709116"/>
            <a:ext cx="25186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2AC38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57</a:t>
            </a:r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个城市</a:t>
            </a:r>
          </a:p>
          <a:p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有自己的运营团队 </a:t>
            </a:r>
          </a:p>
          <a:p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</a:t>
            </a:r>
            <a:r>
              <a:rPr lang="en-US" altLang="zh-CN" dirty="0">
                <a:solidFill>
                  <a:srgbClr val="22AC38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36</a:t>
            </a:r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个城市</a:t>
            </a:r>
          </a:p>
          <a:p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建</a:t>
            </a:r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有</a:t>
            </a:r>
            <a:r>
              <a:rPr lang="en-US" altLang="zh-CN" dirty="0" smtClean="0">
                <a:solidFill>
                  <a:srgbClr val="22AC38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97</a:t>
            </a:r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个</a:t>
            </a:r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仓</a:t>
            </a:r>
          </a:p>
          <a:p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管理</a:t>
            </a:r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着</a:t>
            </a:r>
            <a:r>
              <a:rPr lang="en-US" altLang="zh-CN" dirty="0" smtClean="0">
                <a:solidFill>
                  <a:srgbClr val="22AC38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82</a:t>
            </a:r>
            <a:r>
              <a:rPr lang="zh-CN" altLang="en-US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万</a:t>
            </a:r>
            <a:r>
              <a:rPr lang="zh-CN" altLang="en-US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平米的仓库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4485" y="21894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综合供应链事业部</a:t>
            </a:r>
          </a:p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在全国的情况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4485" y="135841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供应链</a:t>
            </a:r>
          </a:p>
          <a:p>
            <a:pPr algn="ctr"/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仓储实力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0890" y="1369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百世供应链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7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75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0890" y="13696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解决方案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7865" y="858711"/>
            <a:ext cx="8796270" cy="2476917"/>
          </a:xfrm>
          <a:prstGeom prst="rect">
            <a:avLst/>
          </a:prstGeom>
          <a:solidFill>
            <a:srgbClr val="F2F2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7865" y="4069725"/>
            <a:ext cx="8796270" cy="1854558"/>
          </a:xfrm>
          <a:prstGeom prst="rect">
            <a:avLst/>
          </a:prstGeom>
          <a:solidFill>
            <a:srgbClr val="F2F2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6073" y="179556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物流解决方案</a:t>
            </a:r>
            <a:endParaRPr lang="zh-CN" altLang="en-US" sz="2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095482" y="1390918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4271" y="1293729"/>
            <a:ext cx="19159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最后一公里解决方案</a:t>
            </a:r>
          </a:p>
        </p:txBody>
      </p:sp>
      <p:sp>
        <p:nvSpPr>
          <p:cNvPr id="10" name="椭圆 9"/>
          <p:cNvSpPr/>
          <p:nvPr/>
        </p:nvSpPr>
        <p:spPr>
          <a:xfrm>
            <a:off x="4095482" y="1751526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4271" y="1654337"/>
            <a:ext cx="19159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RDC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仓配一体化方案</a:t>
            </a:r>
          </a:p>
        </p:txBody>
      </p:sp>
      <p:sp>
        <p:nvSpPr>
          <p:cNvPr id="12" name="椭圆 11"/>
          <p:cNvSpPr/>
          <p:nvPr/>
        </p:nvSpPr>
        <p:spPr>
          <a:xfrm>
            <a:off x="4095482" y="2112134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24271" y="2014945"/>
            <a:ext cx="21226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CDC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直配门店解决方案</a:t>
            </a:r>
          </a:p>
        </p:txBody>
      </p:sp>
      <p:sp>
        <p:nvSpPr>
          <p:cNvPr id="14" name="椭圆 13"/>
          <p:cNvSpPr/>
          <p:nvPr/>
        </p:nvSpPr>
        <p:spPr>
          <a:xfrm>
            <a:off x="4095482" y="2459864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24271" y="2362675"/>
            <a:ext cx="19159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多仓可视化解决方案</a:t>
            </a:r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328079" y="1390918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56868" y="1293729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采购物流解决方案</a:t>
            </a:r>
          </a:p>
        </p:txBody>
      </p:sp>
      <p:sp>
        <p:nvSpPr>
          <p:cNvPr id="18" name="椭圆 17"/>
          <p:cNvSpPr/>
          <p:nvPr/>
        </p:nvSpPr>
        <p:spPr>
          <a:xfrm>
            <a:off x="7328079" y="1731175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56868" y="1633986"/>
            <a:ext cx="19159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一体化分销解决方案</a:t>
            </a:r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328079" y="2104663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56868" y="2007474"/>
            <a:ext cx="24929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电子商务解决方案（</a:t>
            </a:r>
            <a:r>
              <a:rPr lang="en-US" altLang="zh-CN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OFC</a:t>
            </a:r>
            <a:r>
              <a:rPr lang="zh-CN" altLang="en-US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</a:t>
            </a:r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28079" y="2464308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56868" y="2367119"/>
            <a:ext cx="18614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逆向物流解决方案</a:t>
            </a:r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…</a:t>
            </a:r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95482" y="3181082"/>
            <a:ext cx="3940935" cy="1017431"/>
          </a:xfrm>
          <a:prstGeom prst="rect">
            <a:avLst/>
          </a:prstGeom>
          <a:noFill/>
          <a:ln w="28575">
            <a:solidFill>
              <a:srgbClr val="22A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33952" y="3479321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解决方案是供应链的核心价值。我有众多解决方案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，</a:t>
            </a:r>
            <a:endParaRPr lang="en-US" altLang="zh-CN" sz="1200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客户</a:t>
            </a:r>
            <a:r>
              <a:rPr lang="zh-CN" alt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可以自由选择、组合需要的解决方案。</a:t>
            </a:r>
          </a:p>
          <a:p>
            <a:pPr algn="ctr"/>
            <a:endParaRPr lang="zh-CN" altLang="en-US" sz="12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06073" y="464306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供应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链</a:t>
            </a:r>
            <a:endParaRPr lang="en-US" altLang="zh-CN" sz="2000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综合</a:t>
            </a:r>
            <a:r>
              <a:rPr lang="zh-CN" altLang="en-US" sz="2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解决方案</a:t>
            </a:r>
          </a:p>
        </p:txBody>
      </p:sp>
      <p:sp>
        <p:nvSpPr>
          <p:cNvPr id="28" name="椭圆 27"/>
          <p:cNvSpPr/>
          <p:nvPr/>
        </p:nvSpPr>
        <p:spPr>
          <a:xfrm>
            <a:off x="4095482" y="4740250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24271" y="4643061"/>
            <a:ext cx="17636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O2O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整体解决方案</a:t>
            </a:r>
          </a:p>
        </p:txBody>
      </p:sp>
      <p:sp>
        <p:nvSpPr>
          <p:cNvPr id="30" name="椭圆 29"/>
          <p:cNvSpPr/>
          <p:nvPr/>
        </p:nvSpPr>
        <p:spPr>
          <a:xfrm>
            <a:off x="4095482" y="5087980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24271" y="4990791"/>
            <a:ext cx="2300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供应链布局优化解决方案</a:t>
            </a:r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328079" y="4740250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56868" y="4643061"/>
            <a:ext cx="2300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极速反应供应链解决方案</a:t>
            </a:r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328079" y="5081749"/>
            <a:ext cx="128789" cy="1287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56868" y="4984560"/>
            <a:ext cx="16979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SAAS</a:t>
            </a:r>
            <a:r>
              <a:rPr lang="zh-CN" altLang="en-US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解决方案</a:t>
            </a:r>
            <a:r>
              <a:rPr lang="en-US" altLang="zh-CN" sz="15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……</a:t>
            </a:r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007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0890" y="1369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供应链客户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971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08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14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5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0890" y="1369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品牌广告语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4" name="Picture 2" descr="C:\Users\win7\Desktop\未标题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400" y="2414008"/>
            <a:ext cx="6842064" cy="1014992"/>
          </a:xfrm>
          <a:prstGeom prst="rect">
            <a:avLst/>
          </a:prstGeom>
          <a:noFill/>
        </p:spPr>
      </p:pic>
      <p:cxnSp>
        <p:nvCxnSpPr>
          <p:cNvPr id="6" name="直接连接符 5"/>
          <p:cNvCxnSpPr/>
          <p:nvPr/>
        </p:nvCxnSpPr>
        <p:spPr>
          <a:xfrm>
            <a:off x="1880315" y="3786389"/>
            <a:ext cx="83970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08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64"/>
          <p:cNvGrpSpPr>
            <a:grpSpLocks noChangeAspect="1"/>
          </p:cNvGrpSpPr>
          <p:nvPr/>
        </p:nvGrpSpPr>
        <p:grpSpPr>
          <a:xfrm>
            <a:off x="1664486" y="1920116"/>
            <a:ext cx="3977981" cy="4163594"/>
            <a:chOff x="279321" y="1817266"/>
            <a:chExt cx="4479687" cy="4688706"/>
          </a:xfrm>
        </p:grpSpPr>
        <p:grpSp>
          <p:nvGrpSpPr>
            <p:cNvPr id="4" name="Group 65"/>
            <p:cNvGrpSpPr>
              <a:grpSpLocks noChangeAspect="1"/>
            </p:cNvGrpSpPr>
            <p:nvPr/>
          </p:nvGrpSpPr>
          <p:grpSpPr>
            <a:xfrm>
              <a:off x="369888" y="1817266"/>
              <a:ext cx="4389120" cy="3685908"/>
              <a:chOff x="2846706" y="5350445"/>
              <a:chExt cx="4790949" cy="4023360"/>
            </a:xfrm>
            <a:solidFill>
              <a:srgbClr val="033F7B"/>
            </a:solidFill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4790599" y="7646233"/>
                <a:ext cx="1169326" cy="883225"/>
                <a:chOff x="2451" y="2679"/>
                <a:chExt cx="941" cy="711"/>
              </a:xfrm>
              <a:grpFill/>
            </p:grpSpPr>
            <p:sp>
              <p:nvSpPr>
                <p:cNvPr id="40" name="Freeform 6"/>
                <p:cNvSpPr>
                  <a:spLocks/>
                </p:cNvSpPr>
                <p:nvPr/>
              </p:nvSpPr>
              <p:spPr bwMode="auto">
                <a:xfrm>
                  <a:off x="3031" y="2842"/>
                  <a:ext cx="361" cy="345"/>
                </a:xfrm>
                <a:custGeom>
                  <a:avLst/>
                  <a:gdLst>
                    <a:gd name="T0" fmla="*/ 48 w 329"/>
                    <a:gd name="T1" fmla="*/ 353 h 315"/>
                    <a:gd name="T2" fmla="*/ 45 w 329"/>
                    <a:gd name="T3" fmla="*/ 323 h 315"/>
                    <a:gd name="T4" fmla="*/ 12 w 329"/>
                    <a:gd name="T5" fmla="*/ 313 h 315"/>
                    <a:gd name="T6" fmla="*/ 0 w 329"/>
                    <a:gd name="T7" fmla="*/ 279 h 315"/>
                    <a:gd name="T8" fmla="*/ 48 w 329"/>
                    <a:gd name="T9" fmla="*/ 240 h 315"/>
                    <a:gd name="T10" fmla="*/ 24 w 329"/>
                    <a:gd name="T11" fmla="*/ 215 h 315"/>
                    <a:gd name="T12" fmla="*/ 53 w 329"/>
                    <a:gd name="T13" fmla="*/ 187 h 315"/>
                    <a:gd name="T14" fmla="*/ 89 w 329"/>
                    <a:gd name="T15" fmla="*/ 209 h 315"/>
                    <a:gd name="T16" fmla="*/ 109 w 329"/>
                    <a:gd name="T17" fmla="*/ 198 h 315"/>
                    <a:gd name="T18" fmla="*/ 124 w 329"/>
                    <a:gd name="T19" fmla="*/ 202 h 315"/>
                    <a:gd name="T20" fmla="*/ 148 w 329"/>
                    <a:gd name="T21" fmla="*/ 237 h 315"/>
                    <a:gd name="T22" fmla="*/ 203 w 329"/>
                    <a:gd name="T23" fmla="*/ 165 h 315"/>
                    <a:gd name="T24" fmla="*/ 195 w 329"/>
                    <a:gd name="T25" fmla="*/ 148 h 315"/>
                    <a:gd name="T26" fmla="*/ 215 w 329"/>
                    <a:gd name="T27" fmla="*/ 135 h 315"/>
                    <a:gd name="T28" fmla="*/ 239 w 329"/>
                    <a:gd name="T29" fmla="*/ 141 h 315"/>
                    <a:gd name="T30" fmla="*/ 249 w 329"/>
                    <a:gd name="T31" fmla="*/ 112 h 315"/>
                    <a:gd name="T32" fmla="*/ 247 w 329"/>
                    <a:gd name="T33" fmla="*/ 91 h 315"/>
                    <a:gd name="T34" fmla="*/ 294 w 329"/>
                    <a:gd name="T35" fmla="*/ 41 h 315"/>
                    <a:gd name="T36" fmla="*/ 268 w 329"/>
                    <a:gd name="T37" fmla="*/ 16 h 315"/>
                    <a:gd name="T38" fmla="*/ 282 w 329"/>
                    <a:gd name="T39" fmla="*/ 0 h 315"/>
                    <a:gd name="T40" fmla="*/ 336 w 329"/>
                    <a:gd name="T41" fmla="*/ 16 h 315"/>
                    <a:gd name="T42" fmla="*/ 348 w 329"/>
                    <a:gd name="T43" fmla="*/ 36 h 315"/>
                    <a:gd name="T44" fmla="*/ 381 w 329"/>
                    <a:gd name="T45" fmla="*/ 27 h 315"/>
                    <a:gd name="T46" fmla="*/ 404 w 329"/>
                    <a:gd name="T47" fmla="*/ 31 h 315"/>
                    <a:gd name="T48" fmla="*/ 424 w 329"/>
                    <a:gd name="T49" fmla="*/ 59 h 315"/>
                    <a:gd name="T50" fmla="*/ 435 w 329"/>
                    <a:gd name="T51" fmla="*/ 114 h 315"/>
                    <a:gd name="T52" fmla="*/ 426 w 329"/>
                    <a:gd name="T53" fmla="*/ 134 h 315"/>
                    <a:gd name="T54" fmla="*/ 413 w 329"/>
                    <a:gd name="T55" fmla="*/ 127 h 315"/>
                    <a:gd name="T56" fmla="*/ 372 w 329"/>
                    <a:gd name="T57" fmla="*/ 160 h 315"/>
                    <a:gd name="T58" fmla="*/ 304 w 329"/>
                    <a:gd name="T59" fmla="*/ 171 h 315"/>
                    <a:gd name="T60" fmla="*/ 285 w 329"/>
                    <a:gd name="T61" fmla="*/ 189 h 315"/>
                    <a:gd name="T62" fmla="*/ 300 w 329"/>
                    <a:gd name="T63" fmla="*/ 207 h 315"/>
                    <a:gd name="T64" fmla="*/ 301 w 329"/>
                    <a:gd name="T65" fmla="*/ 250 h 315"/>
                    <a:gd name="T66" fmla="*/ 321 w 329"/>
                    <a:gd name="T67" fmla="*/ 252 h 315"/>
                    <a:gd name="T68" fmla="*/ 368 w 329"/>
                    <a:gd name="T69" fmla="*/ 313 h 315"/>
                    <a:gd name="T70" fmla="*/ 370 w 329"/>
                    <a:gd name="T71" fmla="*/ 390 h 315"/>
                    <a:gd name="T72" fmla="*/ 339 w 329"/>
                    <a:gd name="T73" fmla="*/ 414 h 315"/>
                    <a:gd name="T74" fmla="*/ 311 w 329"/>
                    <a:gd name="T75" fmla="*/ 386 h 315"/>
                    <a:gd name="T76" fmla="*/ 285 w 329"/>
                    <a:gd name="T77" fmla="*/ 349 h 315"/>
                    <a:gd name="T78" fmla="*/ 282 w 329"/>
                    <a:gd name="T79" fmla="*/ 327 h 315"/>
                    <a:gd name="T80" fmla="*/ 266 w 329"/>
                    <a:gd name="T81" fmla="*/ 323 h 315"/>
                    <a:gd name="T82" fmla="*/ 242 w 329"/>
                    <a:gd name="T83" fmla="*/ 330 h 315"/>
                    <a:gd name="T84" fmla="*/ 206 w 329"/>
                    <a:gd name="T85" fmla="*/ 313 h 315"/>
                    <a:gd name="T86" fmla="*/ 190 w 329"/>
                    <a:gd name="T87" fmla="*/ 355 h 315"/>
                    <a:gd name="T88" fmla="*/ 159 w 329"/>
                    <a:gd name="T89" fmla="*/ 356 h 315"/>
                    <a:gd name="T90" fmla="*/ 137 w 329"/>
                    <a:gd name="T91" fmla="*/ 390 h 315"/>
                    <a:gd name="T92" fmla="*/ 124 w 329"/>
                    <a:gd name="T93" fmla="*/ 382 h 315"/>
                    <a:gd name="T94" fmla="*/ 101 w 329"/>
                    <a:gd name="T95" fmla="*/ 390 h 315"/>
                    <a:gd name="T96" fmla="*/ 69 w 329"/>
                    <a:gd name="T97" fmla="*/ 370 h 315"/>
                    <a:gd name="T98" fmla="*/ 48 w 329"/>
                    <a:gd name="T99" fmla="*/ 353 h 31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29" h="315">
                      <a:moveTo>
                        <a:pt x="36" y="268"/>
                      </a:moveTo>
                      <a:lnTo>
                        <a:pt x="34" y="246"/>
                      </a:lnTo>
                      <a:lnTo>
                        <a:pt x="9" y="238"/>
                      </a:lnTo>
                      <a:lnTo>
                        <a:pt x="0" y="213"/>
                      </a:lnTo>
                      <a:lnTo>
                        <a:pt x="36" y="183"/>
                      </a:lnTo>
                      <a:lnTo>
                        <a:pt x="18" y="163"/>
                      </a:lnTo>
                      <a:lnTo>
                        <a:pt x="40" y="142"/>
                      </a:lnTo>
                      <a:lnTo>
                        <a:pt x="67" y="159"/>
                      </a:lnTo>
                      <a:lnTo>
                        <a:pt x="82" y="151"/>
                      </a:lnTo>
                      <a:lnTo>
                        <a:pt x="94" y="153"/>
                      </a:lnTo>
                      <a:lnTo>
                        <a:pt x="112" y="180"/>
                      </a:lnTo>
                      <a:lnTo>
                        <a:pt x="154" y="126"/>
                      </a:lnTo>
                      <a:lnTo>
                        <a:pt x="148" y="112"/>
                      </a:lnTo>
                      <a:lnTo>
                        <a:pt x="163" y="102"/>
                      </a:lnTo>
                      <a:lnTo>
                        <a:pt x="181" y="108"/>
                      </a:lnTo>
                      <a:lnTo>
                        <a:pt x="189" y="85"/>
                      </a:lnTo>
                      <a:lnTo>
                        <a:pt x="187" y="69"/>
                      </a:lnTo>
                      <a:lnTo>
                        <a:pt x="222" y="31"/>
                      </a:lnTo>
                      <a:lnTo>
                        <a:pt x="202" y="13"/>
                      </a:lnTo>
                      <a:lnTo>
                        <a:pt x="213" y="0"/>
                      </a:lnTo>
                      <a:lnTo>
                        <a:pt x="254" y="13"/>
                      </a:lnTo>
                      <a:lnTo>
                        <a:pt x="263" y="27"/>
                      </a:lnTo>
                      <a:lnTo>
                        <a:pt x="288" y="21"/>
                      </a:lnTo>
                      <a:lnTo>
                        <a:pt x="305" y="24"/>
                      </a:lnTo>
                      <a:lnTo>
                        <a:pt x="321" y="45"/>
                      </a:lnTo>
                      <a:lnTo>
                        <a:pt x="329" y="87"/>
                      </a:lnTo>
                      <a:lnTo>
                        <a:pt x="323" y="101"/>
                      </a:lnTo>
                      <a:lnTo>
                        <a:pt x="313" y="97"/>
                      </a:lnTo>
                      <a:lnTo>
                        <a:pt x="282" y="121"/>
                      </a:lnTo>
                      <a:lnTo>
                        <a:pt x="230" y="130"/>
                      </a:lnTo>
                      <a:lnTo>
                        <a:pt x="216" y="144"/>
                      </a:lnTo>
                      <a:lnTo>
                        <a:pt x="227" y="158"/>
                      </a:lnTo>
                      <a:lnTo>
                        <a:pt x="228" y="190"/>
                      </a:lnTo>
                      <a:lnTo>
                        <a:pt x="243" y="192"/>
                      </a:lnTo>
                      <a:lnTo>
                        <a:pt x="278" y="238"/>
                      </a:lnTo>
                      <a:lnTo>
                        <a:pt x="280" y="297"/>
                      </a:lnTo>
                      <a:lnTo>
                        <a:pt x="257" y="315"/>
                      </a:lnTo>
                      <a:lnTo>
                        <a:pt x="235" y="293"/>
                      </a:lnTo>
                      <a:lnTo>
                        <a:pt x="216" y="266"/>
                      </a:lnTo>
                      <a:lnTo>
                        <a:pt x="213" y="249"/>
                      </a:lnTo>
                      <a:lnTo>
                        <a:pt x="201" y="246"/>
                      </a:lnTo>
                      <a:lnTo>
                        <a:pt x="183" y="251"/>
                      </a:lnTo>
                      <a:lnTo>
                        <a:pt x="156" y="238"/>
                      </a:lnTo>
                      <a:lnTo>
                        <a:pt x="144" y="270"/>
                      </a:lnTo>
                      <a:lnTo>
                        <a:pt x="120" y="271"/>
                      </a:lnTo>
                      <a:lnTo>
                        <a:pt x="104" y="297"/>
                      </a:lnTo>
                      <a:lnTo>
                        <a:pt x="94" y="291"/>
                      </a:lnTo>
                      <a:lnTo>
                        <a:pt x="77" y="297"/>
                      </a:lnTo>
                      <a:lnTo>
                        <a:pt x="52" y="282"/>
                      </a:lnTo>
                      <a:lnTo>
                        <a:pt x="36" y="268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10181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 7"/>
                <p:cNvSpPr>
                  <a:spLocks/>
                </p:cNvSpPr>
                <p:nvPr/>
              </p:nvSpPr>
              <p:spPr bwMode="auto">
                <a:xfrm>
                  <a:off x="2451" y="2679"/>
                  <a:ext cx="817" cy="711"/>
                </a:xfrm>
                <a:custGeom>
                  <a:avLst/>
                  <a:gdLst>
                    <a:gd name="T0" fmla="*/ 441 w 746"/>
                    <a:gd name="T1" fmla="*/ 72 h 649"/>
                    <a:gd name="T2" fmla="*/ 423 w 746"/>
                    <a:gd name="T3" fmla="*/ 26 h 649"/>
                    <a:gd name="T4" fmla="*/ 494 w 746"/>
                    <a:gd name="T5" fmla="*/ 0 h 649"/>
                    <a:gd name="T6" fmla="*/ 507 w 746"/>
                    <a:gd name="T7" fmla="*/ 50 h 649"/>
                    <a:gd name="T8" fmla="*/ 575 w 746"/>
                    <a:gd name="T9" fmla="*/ 107 h 649"/>
                    <a:gd name="T10" fmla="*/ 608 w 746"/>
                    <a:gd name="T11" fmla="*/ 107 h 649"/>
                    <a:gd name="T12" fmla="*/ 638 w 746"/>
                    <a:gd name="T13" fmla="*/ 160 h 649"/>
                    <a:gd name="T14" fmla="*/ 706 w 746"/>
                    <a:gd name="T15" fmla="*/ 152 h 649"/>
                    <a:gd name="T16" fmla="*/ 736 w 746"/>
                    <a:gd name="T17" fmla="*/ 128 h 649"/>
                    <a:gd name="T18" fmla="*/ 759 w 746"/>
                    <a:gd name="T19" fmla="*/ 152 h 649"/>
                    <a:gd name="T20" fmla="*/ 839 w 746"/>
                    <a:gd name="T21" fmla="*/ 142 h 649"/>
                    <a:gd name="T22" fmla="*/ 854 w 746"/>
                    <a:gd name="T23" fmla="*/ 163 h 649"/>
                    <a:gd name="T24" fmla="*/ 931 w 746"/>
                    <a:gd name="T25" fmla="*/ 198 h 649"/>
                    <a:gd name="T26" fmla="*/ 971 w 746"/>
                    <a:gd name="T27" fmla="*/ 202 h 649"/>
                    <a:gd name="T28" fmla="*/ 980 w 746"/>
                    <a:gd name="T29" fmla="*/ 244 h 649"/>
                    <a:gd name="T30" fmla="*/ 935 w 746"/>
                    <a:gd name="T31" fmla="*/ 291 h 649"/>
                    <a:gd name="T32" fmla="*/ 924 w 746"/>
                    <a:gd name="T33" fmla="*/ 335 h 649"/>
                    <a:gd name="T34" fmla="*/ 885 w 746"/>
                    <a:gd name="T35" fmla="*/ 340 h 649"/>
                    <a:gd name="T36" fmla="*/ 870 w 746"/>
                    <a:gd name="T37" fmla="*/ 399 h 649"/>
                    <a:gd name="T38" fmla="*/ 815 w 746"/>
                    <a:gd name="T39" fmla="*/ 399 h 649"/>
                    <a:gd name="T40" fmla="*/ 773 w 746"/>
                    <a:gd name="T41" fmla="*/ 410 h 649"/>
                    <a:gd name="T42" fmla="*/ 718 w 746"/>
                    <a:gd name="T43" fmla="*/ 414 h 649"/>
                    <a:gd name="T44" fmla="*/ 691 w 746"/>
                    <a:gd name="T45" fmla="*/ 480 h 649"/>
                    <a:gd name="T46" fmla="*/ 732 w 746"/>
                    <a:gd name="T47" fmla="*/ 517 h 649"/>
                    <a:gd name="T48" fmla="*/ 764 w 746"/>
                    <a:gd name="T49" fmla="*/ 563 h 649"/>
                    <a:gd name="T50" fmla="*/ 736 w 746"/>
                    <a:gd name="T51" fmla="*/ 608 h 649"/>
                    <a:gd name="T52" fmla="*/ 803 w 746"/>
                    <a:gd name="T53" fmla="*/ 656 h 649"/>
                    <a:gd name="T54" fmla="*/ 706 w 746"/>
                    <a:gd name="T55" fmla="*/ 669 h 649"/>
                    <a:gd name="T56" fmla="*/ 679 w 746"/>
                    <a:gd name="T57" fmla="*/ 639 h 649"/>
                    <a:gd name="T58" fmla="*/ 621 w 746"/>
                    <a:gd name="T59" fmla="*/ 649 h 649"/>
                    <a:gd name="T60" fmla="*/ 608 w 746"/>
                    <a:gd name="T61" fmla="*/ 604 h 649"/>
                    <a:gd name="T62" fmla="*/ 575 w 746"/>
                    <a:gd name="T63" fmla="*/ 580 h 649"/>
                    <a:gd name="T64" fmla="*/ 571 w 746"/>
                    <a:gd name="T65" fmla="*/ 615 h 649"/>
                    <a:gd name="T66" fmla="*/ 538 w 746"/>
                    <a:gd name="T67" fmla="*/ 639 h 649"/>
                    <a:gd name="T68" fmla="*/ 483 w 746"/>
                    <a:gd name="T69" fmla="*/ 731 h 649"/>
                    <a:gd name="T70" fmla="*/ 467 w 746"/>
                    <a:gd name="T71" fmla="*/ 834 h 649"/>
                    <a:gd name="T72" fmla="*/ 395 w 746"/>
                    <a:gd name="T73" fmla="*/ 853 h 649"/>
                    <a:gd name="T74" fmla="*/ 290 w 746"/>
                    <a:gd name="T75" fmla="*/ 684 h 649"/>
                    <a:gd name="T76" fmla="*/ 234 w 746"/>
                    <a:gd name="T77" fmla="*/ 652 h 649"/>
                    <a:gd name="T78" fmla="*/ 237 w 746"/>
                    <a:gd name="T79" fmla="*/ 608 h 649"/>
                    <a:gd name="T80" fmla="*/ 184 w 746"/>
                    <a:gd name="T81" fmla="*/ 615 h 649"/>
                    <a:gd name="T82" fmla="*/ 136 w 746"/>
                    <a:gd name="T83" fmla="*/ 532 h 649"/>
                    <a:gd name="T84" fmla="*/ 126 w 746"/>
                    <a:gd name="T85" fmla="*/ 375 h 649"/>
                    <a:gd name="T86" fmla="*/ 118 w 746"/>
                    <a:gd name="T87" fmla="*/ 293 h 649"/>
                    <a:gd name="T88" fmla="*/ 0 w 746"/>
                    <a:gd name="T89" fmla="*/ 140 h 649"/>
                    <a:gd name="T90" fmla="*/ 15 w 746"/>
                    <a:gd name="T91" fmla="*/ 101 h 649"/>
                    <a:gd name="T92" fmla="*/ 176 w 746"/>
                    <a:gd name="T93" fmla="*/ 107 h 649"/>
                    <a:gd name="T94" fmla="*/ 230 w 746"/>
                    <a:gd name="T95" fmla="*/ 117 h 649"/>
                    <a:gd name="T96" fmla="*/ 313 w 746"/>
                    <a:gd name="T97" fmla="*/ 158 h 649"/>
                    <a:gd name="T98" fmla="*/ 322 w 746"/>
                    <a:gd name="T99" fmla="*/ 111 h 649"/>
                    <a:gd name="T100" fmla="*/ 375 w 746"/>
                    <a:gd name="T101" fmla="*/ 122 h 649"/>
                    <a:gd name="T102" fmla="*/ 427 w 746"/>
                    <a:gd name="T103" fmla="*/ 108 h 64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46" h="649">
                      <a:moveTo>
                        <a:pt x="325" y="81"/>
                      </a:moveTo>
                      <a:lnTo>
                        <a:pt x="336" y="55"/>
                      </a:lnTo>
                      <a:lnTo>
                        <a:pt x="324" y="41"/>
                      </a:lnTo>
                      <a:lnTo>
                        <a:pt x="321" y="20"/>
                      </a:lnTo>
                      <a:lnTo>
                        <a:pt x="364" y="0"/>
                      </a:lnTo>
                      <a:lnTo>
                        <a:pt x="376" y="0"/>
                      </a:lnTo>
                      <a:lnTo>
                        <a:pt x="382" y="17"/>
                      </a:lnTo>
                      <a:lnTo>
                        <a:pt x="386" y="38"/>
                      </a:lnTo>
                      <a:lnTo>
                        <a:pt x="407" y="54"/>
                      </a:lnTo>
                      <a:lnTo>
                        <a:pt x="437" y="81"/>
                      </a:lnTo>
                      <a:lnTo>
                        <a:pt x="452" y="68"/>
                      </a:lnTo>
                      <a:lnTo>
                        <a:pt x="463" y="81"/>
                      </a:lnTo>
                      <a:lnTo>
                        <a:pt x="468" y="109"/>
                      </a:lnTo>
                      <a:lnTo>
                        <a:pt x="486" y="121"/>
                      </a:lnTo>
                      <a:lnTo>
                        <a:pt x="530" y="124"/>
                      </a:lnTo>
                      <a:lnTo>
                        <a:pt x="538" y="116"/>
                      </a:lnTo>
                      <a:lnTo>
                        <a:pt x="534" y="103"/>
                      </a:lnTo>
                      <a:lnTo>
                        <a:pt x="561" y="98"/>
                      </a:lnTo>
                      <a:lnTo>
                        <a:pt x="578" y="100"/>
                      </a:lnTo>
                      <a:lnTo>
                        <a:pt x="578" y="116"/>
                      </a:lnTo>
                      <a:lnTo>
                        <a:pt x="591" y="118"/>
                      </a:lnTo>
                      <a:lnTo>
                        <a:pt x="638" y="109"/>
                      </a:lnTo>
                      <a:lnTo>
                        <a:pt x="647" y="112"/>
                      </a:lnTo>
                      <a:lnTo>
                        <a:pt x="650" y="124"/>
                      </a:lnTo>
                      <a:lnTo>
                        <a:pt x="668" y="131"/>
                      </a:lnTo>
                      <a:lnTo>
                        <a:pt x="709" y="151"/>
                      </a:lnTo>
                      <a:lnTo>
                        <a:pt x="733" y="141"/>
                      </a:lnTo>
                      <a:lnTo>
                        <a:pt x="740" y="153"/>
                      </a:lnTo>
                      <a:lnTo>
                        <a:pt x="728" y="168"/>
                      </a:lnTo>
                      <a:lnTo>
                        <a:pt x="746" y="186"/>
                      </a:lnTo>
                      <a:lnTo>
                        <a:pt x="725" y="203"/>
                      </a:lnTo>
                      <a:lnTo>
                        <a:pt x="712" y="222"/>
                      </a:lnTo>
                      <a:lnTo>
                        <a:pt x="716" y="243"/>
                      </a:lnTo>
                      <a:lnTo>
                        <a:pt x="704" y="255"/>
                      </a:lnTo>
                      <a:lnTo>
                        <a:pt x="686" y="258"/>
                      </a:lnTo>
                      <a:lnTo>
                        <a:pt x="674" y="258"/>
                      </a:lnTo>
                      <a:lnTo>
                        <a:pt x="677" y="275"/>
                      </a:lnTo>
                      <a:lnTo>
                        <a:pt x="662" y="303"/>
                      </a:lnTo>
                      <a:lnTo>
                        <a:pt x="632" y="323"/>
                      </a:lnTo>
                      <a:lnTo>
                        <a:pt x="620" y="303"/>
                      </a:lnTo>
                      <a:lnTo>
                        <a:pt x="608" y="302"/>
                      </a:lnTo>
                      <a:lnTo>
                        <a:pt x="589" y="311"/>
                      </a:lnTo>
                      <a:lnTo>
                        <a:pt x="566" y="291"/>
                      </a:lnTo>
                      <a:lnTo>
                        <a:pt x="547" y="315"/>
                      </a:lnTo>
                      <a:lnTo>
                        <a:pt x="560" y="335"/>
                      </a:lnTo>
                      <a:lnTo>
                        <a:pt x="526" y="365"/>
                      </a:lnTo>
                      <a:lnTo>
                        <a:pt x="538" y="384"/>
                      </a:lnTo>
                      <a:lnTo>
                        <a:pt x="557" y="393"/>
                      </a:lnTo>
                      <a:lnTo>
                        <a:pt x="557" y="408"/>
                      </a:lnTo>
                      <a:lnTo>
                        <a:pt x="582" y="428"/>
                      </a:lnTo>
                      <a:lnTo>
                        <a:pt x="561" y="451"/>
                      </a:lnTo>
                      <a:lnTo>
                        <a:pt x="561" y="463"/>
                      </a:lnTo>
                      <a:lnTo>
                        <a:pt x="602" y="484"/>
                      </a:lnTo>
                      <a:lnTo>
                        <a:pt x="611" y="499"/>
                      </a:lnTo>
                      <a:lnTo>
                        <a:pt x="582" y="510"/>
                      </a:lnTo>
                      <a:lnTo>
                        <a:pt x="538" y="509"/>
                      </a:lnTo>
                      <a:lnTo>
                        <a:pt x="534" y="490"/>
                      </a:lnTo>
                      <a:lnTo>
                        <a:pt x="517" y="486"/>
                      </a:lnTo>
                      <a:lnTo>
                        <a:pt x="490" y="502"/>
                      </a:lnTo>
                      <a:lnTo>
                        <a:pt x="473" y="493"/>
                      </a:lnTo>
                      <a:lnTo>
                        <a:pt x="473" y="469"/>
                      </a:lnTo>
                      <a:lnTo>
                        <a:pt x="463" y="459"/>
                      </a:lnTo>
                      <a:lnTo>
                        <a:pt x="463" y="446"/>
                      </a:lnTo>
                      <a:lnTo>
                        <a:pt x="437" y="441"/>
                      </a:lnTo>
                      <a:lnTo>
                        <a:pt x="432" y="448"/>
                      </a:lnTo>
                      <a:lnTo>
                        <a:pt x="435" y="467"/>
                      </a:lnTo>
                      <a:lnTo>
                        <a:pt x="413" y="475"/>
                      </a:lnTo>
                      <a:lnTo>
                        <a:pt x="409" y="486"/>
                      </a:lnTo>
                      <a:lnTo>
                        <a:pt x="413" y="503"/>
                      </a:lnTo>
                      <a:lnTo>
                        <a:pt x="368" y="556"/>
                      </a:lnTo>
                      <a:lnTo>
                        <a:pt x="376" y="617"/>
                      </a:lnTo>
                      <a:lnTo>
                        <a:pt x="355" y="634"/>
                      </a:lnTo>
                      <a:lnTo>
                        <a:pt x="345" y="624"/>
                      </a:lnTo>
                      <a:lnTo>
                        <a:pt x="301" y="649"/>
                      </a:lnTo>
                      <a:lnTo>
                        <a:pt x="285" y="640"/>
                      </a:lnTo>
                      <a:lnTo>
                        <a:pt x="221" y="520"/>
                      </a:lnTo>
                      <a:lnTo>
                        <a:pt x="198" y="502"/>
                      </a:lnTo>
                      <a:lnTo>
                        <a:pt x="178" y="496"/>
                      </a:lnTo>
                      <a:lnTo>
                        <a:pt x="168" y="480"/>
                      </a:lnTo>
                      <a:lnTo>
                        <a:pt x="180" y="463"/>
                      </a:lnTo>
                      <a:lnTo>
                        <a:pt x="162" y="448"/>
                      </a:lnTo>
                      <a:lnTo>
                        <a:pt x="140" y="467"/>
                      </a:lnTo>
                      <a:lnTo>
                        <a:pt x="119" y="469"/>
                      </a:lnTo>
                      <a:lnTo>
                        <a:pt x="103" y="405"/>
                      </a:lnTo>
                      <a:lnTo>
                        <a:pt x="100" y="389"/>
                      </a:lnTo>
                      <a:lnTo>
                        <a:pt x="96" y="285"/>
                      </a:lnTo>
                      <a:lnTo>
                        <a:pt x="76" y="233"/>
                      </a:lnTo>
                      <a:lnTo>
                        <a:pt x="90" y="223"/>
                      </a:lnTo>
                      <a:lnTo>
                        <a:pt x="50" y="147"/>
                      </a:lnTo>
                      <a:lnTo>
                        <a:pt x="0" y="107"/>
                      </a:lnTo>
                      <a:lnTo>
                        <a:pt x="7" y="84"/>
                      </a:lnTo>
                      <a:lnTo>
                        <a:pt x="12" y="77"/>
                      </a:lnTo>
                      <a:lnTo>
                        <a:pt x="85" y="66"/>
                      </a:lnTo>
                      <a:lnTo>
                        <a:pt x="134" y="81"/>
                      </a:lnTo>
                      <a:lnTo>
                        <a:pt x="163" y="71"/>
                      </a:lnTo>
                      <a:lnTo>
                        <a:pt x="175" y="89"/>
                      </a:lnTo>
                      <a:lnTo>
                        <a:pt x="211" y="124"/>
                      </a:lnTo>
                      <a:lnTo>
                        <a:pt x="238" y="120"/>
                      </a:lnTo>
                      <a:lnTo>
                        <a:pt x="238" y="98"/>
                      </a:lnTo>
                      <a:lnTo>
                        <a:pt x="245" y="84"/>
                      </a:lnTo>
                      <a:lnTo>
                        <a:pt x="274" y="72"/>
                      </a:lnTo>
                      <a:lnTo>
                        <a:pt x="285" y="92"/>
                      </a:lnTo>
                      <a:lnTo>
                        <a:pt x="301" y="81"/>
                      </a:lnTo>
                      <a:lnTo>
                        <a:pt x="325" y="82"/>
                      </a:lnTo>
                      <a:lnTo>
                        <a:pt x="325" y="8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10181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2846706" y="5925638"/>
                <a:ext cx="1915981" cy="1451440"/>
              </a:xfrm>
              <a:custGeom>
                <a:avLst/>
                <a:gdLst>
                  <a:gd name="T0" fmla="*/ 1318 w 1922"/>
                  <a:gd name="T1" fmla="*/ 50 h 1456"/>
                  <a:gd name="T2" fmla="*/ 1377 w 1922"/>
                  <a:gd name="T3" fmla="*/ 123 h 1456"/>
                  <a:gd name="T4" fmla="*/ 1460 w 1922"/>
                  <a:gd name="T5" fmla="*/ 177 h 1456"/>
                  <a:gd name="T6" fmla="*/ 1532 w 1922"/>
                  <a:gd name="T7" fmla="*/ 319 h 1456"/>
                  <a:gd name="T8" fmla="*/ 1492 w 1922"/>
                  <a:gd name="T9" fmla="*/ 427 h 1456"/>
                  <a:gd name="T10" fmla="*/ 1701 w 1922"/>
                  <a:gd name="T11" fmla="*/ 521 h 1456"/>
                  <a:gd name="T12" fmla="*/ 1846 w 1922"/>
                  <a:gd name="T13" fmla="*/ 627 h 1456"/>
                  <a:gd name="T14" fmla="*/ 1921 w 1922"/>
                  <a:gd name="T15" fmla="*/ 788 h 1456"/>
                  <a:gd name="T16" fmla="*/ 1867 w 1922"/>
                  <a:gd name="T17" fmla="*/ 858 h 1456"/>
                  <a:gd name="T18" fmla="*/ 1673 w 1922"/>
                  <a:gd name="T19" fmla="*/ 965 h 1456"/>
                  <a:gd name="T20" fmla="*/ 1645 w 1922"/>
                  <a:gd name="T21" fmla="*/ 1133 h 1456"/>
                  <a:gd name="T22" fmla="*/ 1370 w 1922"/>
                  <a:gd name="T23" fmla="*/ 1215 h 1456"/>
                  <a:gd name="T24" fmla="*/ 1419 w 1922"/>
                  <a:gd name="T25" fmla="*/ 1367 h 1456"/>
                  <a:gd name="T26" fmla="*/ 1389 w 1922"/>
                  <a:gd name="T27" fmla="*/ 1416 h 1456"/>
                  <a:gd name="T28" fmla="*/ 1349 w 1922"/>
                  <a:gd name="T29" fmla="*/ 1455 h 1456"/>
                  <a:gd name="T30" fmla="*/ 1240 w 1922"/>
                  <a:gd name="T31" fmla="*/ 1427 h 1456"/>
                  <a:gd name="T32" fmla="*/ 1053 w 1922"/>
                  <a:gd name="T33" fmla="*/ 1401 h 1456"/>
                  <a:gd name="T34" fmla="*/ 865 w 1922"/>
                  <a:gd name="T35" fmla="*/ 1434 h 1456"/>
                  <a:gd name="T36" fmla="*/ 719 w 1922"/>
                  <a:gd name="T37" fmla="*/ 1411 h 1456"/>
                  <a:gd name="T38" fmla="*/ 553 w 1922"/>
                  <a:gd name="T39" fmla="*/ 1425 h 1456"/>
                  <a:gd name="T40" fmla="*/ 459 w 1922"/>
                  <a:gd name="T41" fmla="*/ 1379 h 1456"/>
                  <a:gd name="T42" fmla="*/ 359 w 1922"/>
                  <a:gd name="T43" fmla="*/ 1311 h 1456"/>
                  <a:gd name="T44" fmla="*/ 146 w 1922"/>
                  <a:gd name="T45" fmla="*/ 1272 h 1456"/>
                  <a:gd name="T46" fmla="*/ 118 w 1922"/>
                  <a:gd name="T47" fmla="*/ 1189 h 1456"/>
                  <a:gd name="T48" fmla="*/ 74 w 1922"/>
                  <a:gd name="T49" fmla="*/ 1131 h 1456"/>
                  <a:gd name="T50" fmla="*/ 41 w 1922"/>
                  <a:gd name="T51" fmla="*/ 1074 h 1456"/>
                  <a:gd name="T52" fmla="*/ 71 w 1922"/>
                  <a:gd name="T53" fmla="*/ 1007 h 1456"/>
                  <a:gd name="T54" fmla="*/ 9 w 1922"/>
                  <a:gd name="T55" fmla="*/ 926 h 1456"/>
                  <a:gd name="T56" fmla="*/ 7 w 1922"/>
                  <a:gd name="T57" fmla="*/ 840 h 1456"/>
                  <a:gd name="T58" fmla="*/ 44 w 1922"/>
                  <a:gd name="T59" fmla="*/ 783 h 1456"/>
                  <a:gd name="T60" fmla="*/ 151 w 1922"/>
                  <a:gd name="T61" fmla="*/ 746 h 1456"/>
                  <a:gd name="T62" fmla="*/ 203 w 1922"/>
                  <a:gd name="T63" fmla="*/ 750 h 1456"/>
                  <a:gd name="T64" fmla="*/ 267 w 1922"/>
                  <a:gd name="T65" fmla="*/ 780 h 1456"/>
                  <a:gd name="T66" fmla="*/ 459 w 1922"/>
                  <a:gd name="T67" fmla="*/ 713 h 1456"/>
                  <a:gd name="T68" fmla="*/ 625 w 1922"/>
                  <a:gd name="T69" fmla="*/ 606 h 1456"/>
                  <a:gd name="T70" fmla="*/ 676 w 1922"/>
                  <a:gd name="T71" fmla="*/ 560 h 1456"/>
                  <a:gd name="T72" fmla="*/ 647 w 1922"/>
                  <a:gd name="T73" fmla="*/ 380 h 1456"/>
                  <a:gd name="T74" fmla="*/ 794 w 1922"/>
                  <a:gd name="T75" fmla="*/ 349 h 1456"/>
                  <a:gd name="T76" fmla="*/ 857 w 1922"/>
                  <a:gd name="T77" fmla="*/ 380 h 1456"/>
                  <a:gd name="T78" fmla="*/ 932 w 1922"/>
                  <a:gd name="T79" fmla="*/ 183 h 1456"/>
                  <a:gd name="T80" fmla="*/ 1048 w 1922"/>
                  <a:gd name="T81" fmla="*/ 207 h 1456"/>
                  <a:gd name="T82" fmla="*/ 1147 w 1922"/>
                  <a:gd name="T83" fmla="*/ 92 h 1456"/>
                  <a:gd name="T84" fmla="*/ 1238 w 1922"/>
                  <a:gd name="T85" fmla="*/ 41 h 1456"/>
                  <a:gd name="T86" fmla="*/ 1310 w 1922"/>
                  <a:gd name="T87" fmla="*/ 13 h 14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922" h="1456">
                    <a:moveTo>
                      <a:pt x="1310" y="13"/>
                    </a:moveTo>
                    <a:lnTo>
                      <a:pt x="1333" y="13"/>
                    </a:lnTo>
                    <a:lnTo>
                      <a:pt x="1318" y="50"/>
                    </a:lnTo>
                    <a:lnTo>
                      <a:pt x="1337" y="71"/>
                    </a:lnTo>
                    <a:lnTo>
                      <a:pt x="1337" y="87"/>
                    </a:lnTo>
                    <a:lnTo>
                      <a:pt x="1377" y="123"/>
                    </a:lnTo>
                    <a:lnTo>
                      <a:pt x="1387" y="152"/>
                    </a:lnTo>
                    <a:lnTo>
                      <a:pt x="1439" y="158"/>
                    </a:lnTo>
                    <a:lnTo>
                      <a:pt x="1460" y="177"/>
                    </a:lnTo>
                    <a:lnTo>
                      <a:pt x="1473" y="177"/>
                    </a:lnTo>
                    <a:lnTo>
                      <a:pt x="1503" y="239"/>
                    </a:lnTo>
                    <a:lnTo>
                      <a:pt x="1532" y="319"/>
                    </a:lnTo>
                    <a:lnTo>
                      <a:pt x="1517" y="363"/>
                    </a:lnTo>
                    <a:lnTo>
                      <a:pt x="1520" y="380"/>
                    </a:lnTo>
                    <a:lnTo>
                      <a:pt x="1492" y="427"/>
                    </a:lnTo>
                    <a:lnTo>
                      <a:pt x="1499" y="467"/>
                    </a:lnTo>
                    <a:lnTo>
                      <a:pt x="1597" y="506"/>
                    </a:lnTo>
                    <a:lnTo>
                      <a:pt x="1701" y="521"/>
                    </a:lnTo>
                    <a:lnTo>
                      <a:pt x="1809" y="596"/>
                    </a:lnTo>
                    <a:lnTo>
                      <a:pt x="1844" y="606"/>
                    </a:lnTo>
                    <a:lnTo>
                      <a:pt x="1846" y="627"/>
                    </a:lnTo>
                    <a:lnTo>
                      <a:pt x="1869" y="674"/>
                    </a:lnTo>
                    <a:lnTo>
                      <a:pt x="1891" y="735"/>
                    </a:lnTo>
                    <a:lnTo>
                      <a:pt x="1921" y="788"/>
                    </a:lnTo>
                    <a:lnTo>
                      <a:pt x="1904" y="807"/>
                    </a:lnTo>
                    <a:lnTo>
                      <a:pt x="1904" y="843"/>
                    </a:lnTo>
                    <a:lnTo>
                      <a:pt x="1867" y="858"/>
                    </a:lnTo>
                    <a:lnTo>
                      <a:pt x="1774" y="897"/>
                    </a:lnTo>
                    <a:lnTo>
                      <a:pt x="1715" y="945"/>
                    </a:lnTo>
                    <a:lnTo>
                      <a:pt x="1673" y="965"/>
                    </a:lnTo>
                    <a:lnTo>
                      <a:pt x="1666" y="995"/>
                    </a:lnTo>
                    <a:lnTo>
                      <a:pt x="1678" y="1138"/>
                    </a:lnTo>
                    <a:lnTo>
                      <a:pt x="1645" y="1133"/>
                    </a:lnTo>
                    <a:lnTo>
                      <a:pt x="1629" y="1145"/>
                    </a:lnTo>
                    <a:lnTo>
                      <a:pt x="1402" y="1189"/>
                    </a:lnTo>
                    <a:lnTo>
                      <a:pt x="1370" y="1215"/>
                    </a:lnTo>
                    <a:lnTo>
                      <a:pt x="1375" y="1275"/>
                    </a:lnTo>
                    <a:lnTo>
                      <a:pt x="1441" y="1332"/>
                    </a:lnTo>
                    <a:lnTo>
                      <a:pt x="1419" y="1367"/>
                    </a:lnTo>
                    <a:lnTo>
                      <a:pt x="1387" y="1383"/>
                    </a:lnTo>
                    <a:lnTo>
                      <a:pt x="1382" y="1401"/>
                    </a:lnTo>
                    <a:lnTo>
                      <a:pt x="1389" y="1416"/>
                    </a:lnTo>
                    <a:lnTo>
                      <a:pt x="1407" y="1416"/>
                    </a:lnTo>
                    <a:lnTo>
                      <a:pt x="1417" y="1429"/>
                    </a:lnTo>
                    <a:lnTo>
                      <a:pt x="1349" y="1455"/>
                    </a:lnTo>
                    <a:lnTo>
                      <a:pt x="1310" y="1439"/>
                    </a:lnTo>
                    <a:lnTo>
                      <a:pt x="1291" y="1427"/>
                    </a:lnTo>
                    <a:lnTo>
                      <a:pt x="1240" y="1427"/>
                    </a:lnTo>
                    <a:lnTo>
                      <a:pt x="1151" y="1387"/>
                    </a:lnTo>
                    <a:lnTo>
                      <a:pt x="1097" y="1387"/>
                    </a:lnTo>
                    <a:lnTo>
                      <a:pt x="1053" y="1401"/>
                    </a:lnTo>
                    <a:lnTo>
                      <a:pt x="1004" y="1401"/>
                    </a:lnTo>
                    <a:lnTo>
                      <a:pt x="927" y="1441"/>
                    </a:lnTo>
                    <a:lnTo>
                      <a:pt x="865" y="1434"/>
                    </a:lnTo>
                    <a:lnTo>
                      <a:pt x="802" y="1455"/>
                    </a:lnTo>
                    <a:lnTo>
                      <a:pt x="752" y="1439"/>
                    </a:lnTo>
                    <a:lnTo>
                      <a:pt x="719" y="1411"/>
                    </a:lnTo>
                    <a:lnTo>
                      <a:pt x="638" y="1401"/>
                    </a:lnTo>
                    <a:lnTo>
                      <a:pt x="583" y="1437"/>
                    </a:lnTo>
                    <a:lnTo>
                      <a:pt x="553" y="1425"/>
                    </a:lnTo>
                    <a:lnTo>
                      <a:pt x="529" y="1405"/>
                    </a:lnTo>
                    <a:lnTo>
                      <a:pt x="470" y="1389"/>
                    </a:lnTo>
                    <a:lnTo>
                      <a:pt x="459" y="1379"/>
                    </a:lnTo>
                    <a:lnTo>
                      <a:pt x="435" y="1378"/>
                    </a:lnTo>
                    <a:lnTo>
                      <a:pt x="398" y="1319"/>
                    </a:lnTo>
                    <a:lnTo>
                      <a:pt x="359" y="1311"/>
                    </a:lnTo>
                    <a:lnTo>
                      <a:pt x="267" y="1341"/>
                    </a:lnTo>
                    <a:lnTo>
                      <a:pt x="226" y="1332"/>
                    </a:lnTo>
                    <a:lnTo>
                      <a:pt x="146" y="1272"/>
                    </a:lnTo>
                    <a:lnTo>
                      <a:pt x="123" y="1270"/>
                    </a:lnTo>
                    <a:lnTo>
                      <a:pt x="105" y="1229"/>
                    </a:lnTo>
                    <a:lnTo>
                      <a:pt x="118" y="1189"/>
                    </a:lnTo>
                    <a:lnTo>
                      <a:pt x="113" y="1170"/>
                    </a:lnTo>
                    <a:lnTo>
                      <a:pt x="83" y="1150"/>
                    </a:lnTo>
                    <a:lnTo>
                      <a:pt x="74" y="1131"/>
                    </a:lnTo>
                    <a:lnTo>
                      <a:pt x="11" y="1096"/>
                    </a:lnTo>
                    <a:lnTo>
                      <a:pt x="11" y="1086"/>
                    </a:lnTo>
                    <a:lnTo>
                      <a:pt x="41" y="1074"/>
                    </a:lnTo>
                    <a:lnTo>
                      <a:pt x="58" y="1084"/>
                    </a:lnTo>
                    <a:lnTo>
                      <a:pt x="76" y="1067"/>
                    </a:lnTo>
                    <a:lnTo>
                      <a:pt x="71" y="1007"/>
                    </a:lnTo>
                    <a:lnTo>
                      <a:pt x="76" y="958"/>
                    </a:lnTo>
                    <a:lnTo>
                      <a:pt x="37" y="918"/>
                    </a:lnTo>
                    <a:lnTo>
                      <a:pt x="9" y="926"/>
                    </a:lnTo>
                    <a:lnTo>
                      <a:pt x="0" y="897"/>
                    </a:lnTo>
                    <a:lnTo>
                      <a:pt x="14" y="866"/>
                    </a:lnTo>
                    <a:lnTo>
                      <a:pt x="7" y="840"/>
                    </a:lnTo>
                    <a:lnTo>
                      <a:pt x="34" y="815"/>
                    </a:lnTo>
                    <a:lnTo>
                      <a:pt x="44" y="804"/>
                    </a:lnTo>
                    <a:lnTo>
                      <a:pt x="44" y="783"/>
                    </a:lnTo>
                    <a:lnTo>
                      <a:pt x="81" y="766"/>
                    </a:lnTo>
                    <a:lnTo>
                      <a:pt x="118" y="758"/>
                    </a:lnTo>
                    <a:lnTo>
                      <a:pt x="151" y="746"/>
                    </a:lnTo>
                    <a:lnTo>
                      <a:pt x="177" y="753"/>
                    </a:lnTo>
                    <a:lnTo>
                      <a:pt x="197" y="746"/>
                    </a:lnTo>
                    <a:lnTo>
                      <a:pt x="203" y="750"/>
                    </a:lnTo>
                    <a:lnTo>
                      <a:pt x="207" y="776"/>
                    </a:lnTo>
                    <a:lnTo>
                      <a:pt x="224" y="783"/>
                    </a:lnTo>
                    <a:lnTo>
                      <a:pt x="267" y="780"/>
                    </a:lnTo>
                    <a:lnTo>
                      <a:pt x="314" y="728"/>
                    </a:lnTo>
                    <a:lnTo>
                      <a:pt x="410" y="748"/>
                    </a:lnTo>
                    <a:lnTo>
                      <a:pt x="459" y="713"/>
                    </a:lnTo>
                    <a:lnTo>
                      <a:pt x="602" y="681"/>
                    </a:lnTo>
                    <a:lnTo>
                      <a:pt x="611" y="660"/>
                    </a:lnTo>
                    <a:lnTo>
                      <a:pt x="625" y="606"/>
                    </a:lnTo>
                    <a:lnTo>
                      <a:pt x="664" y="575"/>
                    </a:lnTo>
                    <a:lnTo>
                      <a:pt x="676" y="575"/>
                    </a:lnTo>
                    <a:lnTo>
                      <a:pt x="676" y="560"/>
                    </a:lnTo>
                    <a:lnTo>
                      <a:pt x="680" y="422"/>
                    </a:lnTo>
                    <a:lnTo>
                      <a:pt x="686" y="394"/>
                    </a:lnTo>
                    <a:lnTo>
                      <a:pt x="647" y="380"/>
                    </a:lnTo>
                    <a:lnTo>
                      <a:pt x="645" y="370"/>
                    </a:lnTo>
                    <a:lnTo>
                      <a:pt x="686" y="358"/>
                    </a:lnTo>
                    <a:lnTo>
                      <a:pt x="794" y="349"/>
                    </a:lnTo>
                    <a:lnTo>
                      <a:pt x="807" y="370"/>
                    </a:lnTo>
                    <a:lnTo>
                      <a:pt x="848" y="380"/>
                    </a:lnTo>
                    <a:lnTo>
                      <a:pt x="857" y="380"/>
                    </a:lnTo>
                    <a:lnTo>
                      <a:pt x="872" y="362"/>
                    </a:lnTo>
                    <a:lnTo>
                      <a:pt x="853" y="344"/>
                    </a:lnTo>
                    <a:lnTo>
                      <a:pt x="932" y="183"/>
                    </a:lnTo>
                    <a:lnTo>
                      <a:pt x="944" y="172"/>
                    </a:lnTo>
                    <a:lnTo>
                      <a:pt x="1016" y="207"/>
                    </a:lnTo>
                    <a:lnTo>
                      <a:pt x="1048" y="207"/>
                    </a:lnTo>
                    <a:lnTo>
                      <a:pt x="1063" y="227"/>
                    </a:lnTo>
                    <a:lnTo>
                      <a:pt x="1129" y="207"/>
                    </a:lnTo>
                    <a:lnTo>
                      <a:pt x="1147" y="92"/>
                    </a:lnTo>
                    <a:lnTo>
                      <a:pt x="1175" y="74"/>
                    </a:lnTo>
                    <a:lnTo>
                      <a:pt x="1214" y="71"/>
                    </a:lnTo>
                    <a:lnTo>
                      <a:pt x="1238" y="41"/>
                    </a:lnTo>
                    <a:lnTo>
                      <a:pt x="1245" y="13"/>
                    </a:lnTo>
                    <a:lnTo>
                      <a:pt x="1265" y="0"/>
                    </a:lnTo>
                    <a:lnTo>
                      <a:pt x="131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6596924" y="6455971"/>
                <a:ext cx="546284" cy="528341"/>
              </a:xfrm>
              <a:custGeom>
                <a:avLst/>
                <a:gdLst>
                  <a:gd name="T0" fmla="*/ 453 w 548"/>
                  <a:gd name="T1" fmla="*/ 368 h 530"/>
                  <a:gd name="T2" fmla="*/ 508 w 548"/>
                  <a:gd name="T3" fmla="*/ 281 h 530"/>
                  <a:gd name="T4" fmla="*/ 547 w 548"/>
                  <a:gd name="T5" fmla="*/ 239 h 530"/>
                  <a:gd name="T6" fmla="*/ 542 w 548"/>
                  <a:gd name="T7" fmla="*/ 197 h 530"/>
                  <a:gd name="T8" fmla="*/ 503 w 548"/>
                  <a:gd name="T9" fmla="*/ 153 h 530"/>
                  <a:gd name="T10" fmla="*/ 497 w 548"/>
                  <a:gd name="T11" fmla="*/ 117 h 530"/>
                  <a:gd name="T12" fmla="*/ 429 w 548"/>
                  <a:gd name="T13" fmla="*/ 22 h 530"/>
                  <a:gd name="T14" fmla="*/ 423 w 548"/>
                  <a:gd name="T15" fmla="*/ 32 h 530"/>
                  <a:gd name="T16" fmla="*/ 411 w 548"/>
                  <a:gd name="T17" fmla="*/ 45 h 530"/>
                  <a:gd name="T18" fmla="*/ 382 w 548"/>
                  <a:gd name="T19" fmla="*/ 13 h 530"/>
                  <a:gd name="T20" fmla="*/ 337 w 548"/>
                  <a:gd name="T21" fmla="*/ 0 h 530"/>
                  <a:gd name="T22" fmla="*/ 337 w 548"/>
                  <a:gd name="T23" fmla="*/ 13 h 530"/>
                  <a:gd name="T24" fmla="*/ 337 w 548"/>
                  <a:gd name="T25" fmla="*/ 32 h 530"/>
                  <a:gd name="T26" fmla="*/ 320 w 548"/>
                  <a:gd name="T27" fmla="*/ 47 h 530"/>
                  <a:gd name="T28" fmla="*/ 283 w 548"/>
                  <a:gd name="T29" fmla="*/ 82 h 530"/>
                  <a:gd name="T30" fmla="*/ 246 w 548"/>
                  <a:gd name="T31" fmla="*/ 82 h 530"/>
                  <a:gd name="T32" fmla="*/ 232 w 548"/>
                  <a:gd name="T33" fmla="*/ 107 h 530"/>
                  <a:gd name="T34" fmla="*/ 218 w 548"/>
                  <a:gd name="T35" fmla="*/ 107 h 530"/>
                  <a:gd name="T36" fmla="*/ 191 w 548"/>
                  <a:gd name="T37" fmla="*/ 134 h 530"/>
                  <a:gd name="T38" fmla="*/ 175 w 548"/>
                  <a:gd name="T39" fmla="*/ 134 h 530"/>
                  <a:gd name="T40" fmla="*/ 144 w 548"/>
                  <a:gd name="T41" fmla="*/ 166 h 530"/>
                  <a:gd name="T42" fmla="*/ 125 w 548"/>
                  <a:gd name="T43" fmla="*/ 171 h 530"/>
                  <a:gd name="T44" fmla="*/ 82 w 548"/>
                  <a:gd name="T45" fmla="*/ 235 h 530"/>
                  <a:gd name="T46" fmla="*/ 55 w 548"/>
                  <a:gd name="T47" fmla="*/ 196 h 530"/>
                  <a:gd name="T48" fmla="*/ 26 w 548"/>
                  <a:gd name="T49" fmla="*/ 176 h 530"/>
                  <a:gd name="T50" fmla="*/ 12 w 548"/>
                  <a:gd name="T51" fmla="*/ 190 h 530"/>
                  <a:gd name="T52" fmla="*/ 28 w 548"/>
                  <a:gd name="T53" fmla="*/ 277 h 530"/>
                  <a:gd name="T54" fmla="*/ 14 w 548"/>
                  <a:gd name="T55" fmla="*/ 307 h 530"/>
                  <a:gd name="T56" fmla="*/ 0 w 548"/>
                  <a:gd name="T57" fmla="*/ 350 h 530"/>
                  <a:gd name="T58" fmla="*/ 42 w 548"/>
                  <a:gd name="T59" fmla="*/ 377 h 530"/>
                  <a:gd name="T60" fmla="*/ 62 w 548"/>
                  <a:gd name="T61" fmla="*/ 380 h 530"/>
                  <a:gd name="T62" fmla="*/ 92 w 548"/>
                  <a:gd name="T63" fmla="*/ 421 h 530"/>
                  <a:gd name="T64" fmla="*/ 115 w 548"/>
                  <a:gd name="T65" fmla="*/ 409 h 530"/>
                  <a:gd name="T66" fmla="*/ 149 w 548"/>
                  <a:gd name="T67" fmla="*/ 368 h 530"/>
                  <a:gd name="T68" fmla="*/ 182 w 548"/>
                  <a:gd name="T69" fmla="*/ 308 h 530"/>
                  <a:gd name="T70" fmla="*/ 240 w 548"/>
                  <a:gd name="T71" fmla="*/ 296 h 530"/>
                  <a:gd name="T72" fmla="*/ 276 w 548"/>
                  <a:gd name="T73" fmla="*/ 332 h 530"/>
                  <a:gd name="T74" fmla="*/ 251 w 548"/>
                  <a:gd name="T75" fmla="*/ 392 h 530"/>
                  <a:gd name="T76" fmla="*/ 218 w 548"/>
                  <a:gd name="T77" fmla="*/ 445 h 530"/>
                  <a:gd name="T78" fmla="*/ 246 w 548"/>
                  <a:gd name="T79" fmla="*/ 467 h 530"/>
                  <a:gd name="T80" fmla="*/ 246 w 548"/>
                  <a:gd name="T81" fmla="*/ 494 h 530"/>
                  <a:gd name="T82" fmla="*/ 223 w 548"/>
                  <a:gd name="T83" fmla="*/ 518 h 530"/>
                  <a:gd name="T84" fmla="*/ 228 w 548"/>
                  <a:gd name="T85" fmla="*/ 529 h 530"/>
                  <a:gd name="T86" fmla="*/ 269 w 548"/>
                  <a:gd name="T87" fmla="*/ 507 h 530"/>
                  <a:gd name="T88" fmla="*/ 330 w 548"/>
                  <a:gd name="T89" fmla="*/ 425 h 530"/>
                  <a:gd name="T90" fmla="*/ 423 w 548"/>
                  <a:gd name="T91" fmla="*/ 374 h 530"/>
                  <a:gd name="T92" fmla="*/ 453 w 548"/>
                  <a:gd name="T93" fmla="*/ 368 h 53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48" h="530">
                    <a:moveTo>
                      <a:pt x="453" y="368"/>
                    </a:moveTo>
                    <a:lnTo>
                      <a:pt x="508" y="281"/>
                    </a:lnTo>
                    <a:lnTo>
                      <a:pt x="547" y="239"/>
                    </a:lnTo>
                    <a:lnTo>
                      <a:pt x="542" y="197"/>
                    </a:lnTo>
                    <a:lnTo>
                      <a:pt x="503" y="153"/>
                    </a:lnTo>
                    <a:lnTo>
                      <a:pt x="497" y="117"/>
                    </a:lnTo>
                    <a:lnTo>
                      <a:pt x="429" y="22"/>
                    </a:lnTo>
                    <a:lnTo>
                      <a:pt x="423" y="32"/>
                    </a:lnTo>
                    <a:lnTo>
                      <a:pt x="411" y="45"/>
                    </a:lnTo>
                    <a:lnTo>
                      <a:pt x="382" y="13"/>
                    </a:lnTo>
                    <a:lnTo>
                      <a:pt x="337" y="0"/>
                    </a:lnTo>
                    <a:lnTo>
                      <a:pt x="337" y="13"/>
                    </a:lnTo>
                    <a:lnTo>
                      <a:pt x="337" y="32"/>
                    </a:lnTo>
                    <a:lnTo>
                      <a:pt x="320" y="47"/>
                    </a:lnTo>
                    <a:lnTo>
                      <a:pt x="283" y="82"/>
                    </a:lnTo>
                    <a:lnTo>
                      <a:pt x="246" y="82"/>
                    </a:lnTo>
                    <a:lnTo>
                      <a:pt x="232" y="107"/>
                    </a:lnTo>
                    <a:lnTo>
                      <a:pt x="218" y="107"/>
                    </a:lnTo>
                    <a:lnTo>
                      <a:pt x="191" y="134"/>
                    </a:lnTo>
                    <a:lnTo>
                      <a:pt x="175" y="134"/>
                    </a:lnTo>
                    <a:lnTo>
                      <a:pt x="144" y="166"/>
                    </a:lnTo>
                    <a:lnTo>
                      <a:pt x="125" y="171"/>
                    </a:lnTo>
                    <a:lnTo>
                      <a:pt x="82" y="235"/>
                    </a:lnTo>
                    <a:lnTo>
                      <a:pt x="55" y="196"/>
                    </a:lnTo>
                    <a:lnTo>
                      <a:pt x="26" y="176"/>
                    </a:lnTo>
                    <a:lnTo>
                      <a:pt x="12" y="190"/>
                    </a:lnTo>
                    <a:lnTo>
                      <a:pt x="28" y="277"/>
                    </a:lnTo>
                    <a:lnTo>
                      <a:pt x="14" y="307"/>
                    </a:lnTo>
                    <a:lnTo>
                      <a:pt x="0" y="350"/>
                    </a:lnTo>
                    <a:lnTo>
                      <a:pt x="42" y="377"/>
                    </a:lnTo>
                    <a:lnTo>
                      <a:pt x="62" y="380"/>
                    </a:lnTo>
                    <a:lnTo>
                      <a:pt x="92" y="421"/>
                    </a:lnTo>
                    <a:lnTo>
                      <a:pt x="115" y="409"/>
                    </a:lnTo>
                    <a:lnTo>
                      <a:pt x="149" y="368"/>
                    </a:lnTo>
                    <a:lnTo>
                      <a:pt x="182" y="308"/>
                    </a:lnTo>
                    <a:lnTo>
                      <a:pt x="240" y="296"/>
                    </a:lnTo>
                    <a:lnTo>
                      <a:pt x="276" y="332"/>
                    </a:lnTo>
                    <a:lnTo>
                      <a:pt x="251" y="392"/>
                    </a:lnTo>
                    <a:lnTo>
                      <a:pt x="218" y="445"/>
                    </a:lnTo>
                    <a:lnTo>
                      <a:pt x="246" y="467"/>
                    </a:lnTo>
                    <a:lnTo>
                      <a:pt x="246" y="494"/>
                    </a:lnTo>
                    <a:lnTo>
                      <a:pt x="223" y="518"/>
                    </a:lnTo>
                    <a:lnTo>
                      <a:pt x="228" y="529"/>
                    </a:lnTo>
                    <a:lnTo>
                      <a:pt x="269" y="507"/>
                    </a:lnTo>
                    <a:lnTo>
                      <a:pt x="330" y="425"/>
                    </a:lnTo>
                    <a:lnTo>
                      <a:pt x="423" y="374"/>
                    </a:lnTo>
                    <a:lnTo>
                      <a:pt x="453" y="36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6731501" y="6156911"/>
                <a:ext cx="790517" cy="538309"/>
              </a:xfrm>
              <a:custGeom>
                <a:avLst/>
                <a:gdLst>
                  <a:gd name="T0" fmla="*/ 768 w 793"/>
                  <a:gd name="T1" fmla="*/ 148 h 540"/>
                  <a:gd name="T2" fmla="*/ 705 w 793"/>
                  <a:gd name="T3" fmla="*/ 136 h 540"/>
                  <a:gd name="T4" fmla="*/ 681 w 793"/>
                  <a:gd name="T5" fmla="*/ 133 h 540"/>
                  <a:gd name="T6" fmla="*/ 625 w 793"/>
                  <a:gd name="T7" fmla="*/ 163 h 540"/>
                  <a:gd name="T8" fmla="*/ 600 w 793"/>
                  <a:gd name="T9" fmla="*/ 178 h 540"/>
                  <a:gd name="T10" fmla="*/ 554 w 793"/>
                  <a:gd name="T11" fmla="*/ 144 h 540"/>
                  <a:gd name="T12" fmla="*/ 511 w 793"/>
                  <a:gd name="T13" fmla="*/ 108 h 540"/>
                  <a:gd name="T14" fmla="*/ 504 w 793"/>
                  <a:gd name="T15" fmla="*/ 156 h 540"/>
                  <a:gd name="T16" fmla="*/ 460 w 793"/>
                  <a:gd name="T17" fmla="*/ 108 h 540"/>
                  <a:gd name="T18" fmla="*/ 423 w 793"/>
                  <a:gd name="T19" fmla="*/ 70 h 540"/>
                  <a:gd name="T20" fmla="*/ 342 w 793"/>
                  <a:gd name="T21" fmla="*/ 70 h 540"/>
                  <a:gd name="T22" fmla="*/ 301 w 793"/>
                  <a:gd name="T23" fmla="*/ 39 h 540"/>
                  <a:gd name="T24" fmla="*/ 241 w 793"/>
                  <a:gd name="T25" fmla="*/ 61 h 540"/>
                  <a:gd name="T26" fmla="*/ 180 w 793"/>
                  <a:gd name="T27" fmla="*/ 45 h 540"/>
                  <a:gd name="T28" fmla="*/ 98 w 793"/>
                  <a:gd name="T29" fmla="*/ 9 h 540"/>
                  <a:gd name="T30" fmla="*/ 73 w 793"/>
                  <a:gd name="T31" fmla="*/ 66 h 540"/>
                  <a:gd name="T32" fmla="*/ 0 w 793"/>
                  <a:gd name="T33" fmla="*/ 70 h 540"/>
                  <a:gd name="T34" fmla="*/ 39 w 793"/>
                  <a:gd name="T35" fmla="*/ 108 h 540"/>
                  <a:gd name="T36" fmla="*/ 44 w 793"/>
                  <a:gd name="T37" fmla="*/ 176 h 540"/>
                  <a:gd name="T38" fmla="*/ 66 w 793"/>
                  <a:gd name="T39" fmla="*/ 231 h 540"/>
                  <a:gd name="T40" fmla="*/ 130 w 793"/>
                  <a:gd name="T41" fmla="*/ 195 h 540"/>
                  <a:gd name="T42" fmla="*/ 180 w 793"/>
                  <a:gd name="T43" fmla="*/ 296 h 540"/>
                  <a:gd name="T44" fmla="*/ 208 w 793"/>
                  <a:gd name="T45" fmla="*/ 298 h 540"/>
                  <a:gd name="T46" fmla="*/ 283 w 793"/>
                  <a:gd name="T47" fmla="*/ 344 h 540"/>
                  <a:gd name="T48" fmla="*/ 301 w 793"/>
                  <a:gd name="T49" fmla="*/ 320 h 540"/>
                  <a:gd name="T50" fmla="*/ 375 w 793"/>
                  <a:gd name="T51" fmla="*/ 452 h 540"/>
                  <a:gd name="T52" fmla="*/ 418 w 793"/>
                  <a:gd name="T53" fmla="*/ 539 h 540"/>
                  <a:gd name="T54" fmla="*/ 483 w 793"/>
                  <a:gd name="T55" fmla="*/ 426 h 540"/>
                  <a:gd name="T56" fmla="*/ 534 w 793"/>
                  <a:gd name="T57" fmla="*/ 440 h 540"/>
                  <a:gd name="T58" fmla="*/ 609 w 793"/>
                  <a:gd name="T59" fmla="*/ 415 h 540"/>
                  <a:gd name="T60" fmla="*/ 591 w 793"/>
                  <a:gd name="T61" fmla="*/ 364 h 540"/>
                  <a:gd name="T62" fmla="*/ 664 w 793"/>
                  <a:gd name="T63" fmla="*/ 307 h 540"/>
                  <a:gd name="T64" fmla="*/ 694 w 793"/>
                  <a:gd name="T65" fmla="*/ 252 h 540"/>
                  <a:gd name="T66" fmla="*/ 716 w 793"/>
                  <a:gd name="T67" fmla="*/ 220 h 540"/>
                  <a:gd name="T68" fmla="*/ 745 w 793"/>
                  <a:gd name="T69" fmla="*/ 246 h 540"/>
                  <a:gd name="T70" fmla="*/ 792 w 793"/>
                  <a:gd name="T71" fmla="*/ 160 h 5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93" h="540">
                    <a:moveTo>
                      <a:pt x="784" y="151"/>
                    </a:moveTo>
                    <a:lnTo>
                      <a:pt x="768" y="148"/>
                    </a:lnTo>
                    <a:lnTo>
                      <a:pt x="742" y="148"/>
                    </a:lnTo>
                    <a:lnTo>
                      <a:pt x="705" y="136"/>
                    </a:lnTo>
                    <a:lnTo>
                      <a:pt x="694" y="115"/>
                    </a:lnTo>
                    <a:lnTo>
                      <a:pt x="681" y="133"/>
                    </a:lnTo>
                    <a:lnTo>
                      <a:pt x="664" y="120"/>
                    </a:lnTo>
                    <a:lnTo>
                      <a:pt x="625" y="163"/>
                    </a:lnTo>
                    <a:lnTo>
                      <a:pt x="618" y="176"/>
                    </a:lnTo>
                    <a:lnTo>
                      <a:pt x="600" y="178"/>
                    </a:lnTo>
                    <a:lnTo>
                      <a:pt x="576" y="151"/>
                    </a:lnTo>
                    <a:lnTo>
                      <a:pt x="554" y="144"/>
                    </a:lnTo>
                    <a:lnTo>
                      <a:pt x="529" y="94"/>
                    </a:lnTo>
                    <a:lnTo>
                      <a:pt x="511" y="108"/>
                    </a:lnTo>
                    <a:lnTo>
                      <a:pt x="517" y="148"/>
                    </a:lnTo>
                    <a:lnTo>
                      <a:pt x="504" y="156"/>
                    </a:lnTo>
                    <a:lnTo>
                      <a:pt x="472" y="122"/>
                    </a:lnTo>
                    <a:lnTo>
                      <a:pt x="460" y="108"/>
                    </a:lnTo>
                    <a:lnTo>
                      <a:pt x="435" y="108"/>
                    </a:lnTo>
                    <a:lnTo>
                      <a:pt x="423" y="70"/>
                    </a:lnTo>
                    <a:lnTo>
                      <a:pt x="388" y="51"/>
                    </a:lnTo>
                    <a:lnTo>
                      <a:pt x="342" y="70"/>
                    </a:lnTo>
                    <a:lnTo>
                      <a:pt x="325" y="66"/>
                    </a:lnTo>
                    <a:lnTo>
                      <a:pt x="301" y="39"/>
                    </a:lnTo>
                    <a:lnTo>
                      <a:pt x="262" y="61"/>
                    </a:lnTo>
                    <a:lnTo>
                      <a:pt x="241" y="61"/>
                    </a:lnTo>
                    <a:lnTo>
                      <a:pt x="216" y="70"/>
                    </a:lnTo>
                    <a:lnTo>
                      <a:pt x="180" y="45"/>
                    </a:lnTo>
                    <a:lnTo>
                      <a:pt x="154" y="0"/>
                    </a:lnTo>
                    <a:lnTo>
                      <a:pt x="98" y="9"/>
                    </a:lnTo>
                    <a:lnTo>
                      <a:pt x="75" y="37"/>
                    </a:lnTo>
                    <a:lnTo>
                      <a:pt x="73" y="66"/>
                    </a:lnTo>
                    <a:lnTo>
                      <a:pt x="7" y="48"/>
                    </a:lnTo>
                    <a:lnTo>
                      <a:pt x="0" y="70"/>
                    </a:lnTo>
                    <a:lnTo>
                      <a:pt x="4" y="82"/>
                    </a:lnTo>
                    <a:lnTo>
                      <a:pt x="39" y="108"/>
                    </a:lnTo>
                    <a:lnTo>
                      <a:pt x="39" y="144"/>
                    </a:lnTo>
                    <a:lnTo>
                      <a:pt x="44" y="176"/>
                    </a:lnTo>
                    <a:lnTo>
                      <a:pt x="64" y="206"/>
                    </a:lnTo>
                    <a:lnTo>
                      <a:pt x="66" y="231"/>
                    </a:lnTo>
                    <a:lnTo>
                      <a:pt x="80" y="241"/>
                    </a:lnTo>
                    <a:lnTo>
                      <a:pt x="130" y="195"/>
                    </a:lnTo>
                    <a:lnTo>
                      <a:pt x="180" y="259"/>
                    </a:lnTo>
                    <a:lnTo>
                      <a:pt x="180" y="296"/>
                    </a:lnTo>
                    <a:lnTo>
                      <a:pt x="208" y="312"/>
                    </a:lnTo>
                    <a:lnTo>
                      <a:pt x="208" y="298"/>
                    </a:lnTo>
                    <a:lnTo>
                      <a:pt x="253" y="312"/>
                    </a:lnTo>
                    <a:lnTo>
                      <a:pt x="283" y="344"/>
                    </a:lnTo>
                    <a:lnTo>
                      <a:pt x="295" y="330"/>
                    </a:lnTo>
                    <a:lnTo>
                      <a:pt x="301" y="320"/>
                    </a:lnTo>
                    <a:lnTo>
                      <a:pt x="368" y="415"/>
                    </a:lnTo>
                    <a:lnTo>
                      <a:pt x="375" y="452"/>
                    </a:lnTo>
                    <a:lnTo>
                      <a:pt x="414" y="495"/>
                    </a:lnTo>
                    <a:lnTo>
                      <a:pt x="418" y="539"/>
                    </a:lnTo>
                    <a:lnTo>
                      <a:pt x="452" y="517"/>
                    </a:lnTo>
                    <a:lnTo>
                      <a:pt x="483" y="426"/>
                    </a:lnTo>
                    <a:lnTo>
                      <a:pt x="499" y="420"/>
                    </a:lnTo>
                    <a:lnTo>
                      <a:pt x="534" y="440"/>
                    </a:lnTo>
                    <a:lnTo>
                      <a:pt x="591" y="433"/>
                    </a:lnTo>
                    <a:lnTo>
                      <a:pt x="609" y="415"/>
                    </a:lnTo>
                    <a:lnTo>
                      <a:pt x="583" y="375"/>
                    </a:lnTo>
                    <a:lnTo>
                      <a:pt x="591" y="364"/>
                    </a:lnTo>
                    <a:lnTo>
                      <a:pt x="642" y="346"/>
                    </a:lnTo>
                    <a:lnTo>
                      <a:pt x="664" y="307"/>
                    </a:lnTo>
                    <a:lnTo>
                      <a:pt x="691" y="294"/>
                    </a:lnTo>
                    <a:lnTo>
                      <a:pt x="694" y="252"/>
                    </a:lnTo>
                    <a:lnTo>
                      <a:pt x="700" y="225"/>
                    </a:lnTo>
                    <a:lnTo>
                      <a:pt x="716" y="220"/>
                    </a:lnTo>
                    <a:lnTo>
                      <a:pt x="729" y="235"/>
                    </a:lnTo>
                    <a:lnTo>
                      <a:pt x="745" y="246"/>
                    </a:lnTo>
                    <a:lnTo>
                      <a:pt x="782" y="199"/>
                    </a:lnTo>
                    <a:lnTo>
                      <a:pt x="792" y="160"/>
                    </a:lnTo>
                    <a:lnTo>
                      <a:pt x="784" y="15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6553062" y="5350445"/>
                <a:ext cx="1084593" cy="984906"/>
              </a:xfrm>
              <a:custGeom>
                <a:avLst/>
                <a:gdLst>
                  <a:gd name="T0" fmla="*/ 332 w 1088"/>
                  <a:gd name="T1" fmla="*/ 807 h 988"/>
                  <a:gd name="T2" fmla="*/ 394 w 1088"/>
                  <a:gd name="T3" fmla="*/ 879 h 988"/>
                  <a:gd name="T4" fmla="*/ 441 w 1088"/>
                  <a:gd name="T5" fmla="*/ 869 h 988"/>
                  <a:gd name="T6" fmla="*/ 502 w 1088"/>
                  <a:gd name="T7" fmla="*/ 874 h 988"/>
                  <a:gd name="T8" fmla="*/ 567 w 1088"/>
                  <a:gd name="T9" fmla="*/ 859 h 988"/>
                  <a:gd name="T10" fmla="*/ 614 w 1088"/>
                  <a:gd name="T11" fmla="*/ 915 h 988"/>
                  <a:gd name="T12" fmla="*/ 651 w 1088"/>
                  <a:gd name="T13" fmla="*/ 929 h 988"/>
                  <a:gd name="T14" fmla="*/ 695 w 1088"/>
                  <a:gd name="T15" fmla="*/ 957 h 988"/>
                  <a:gd name="T16" fmla="*/ 707 w 1088"/>
                  <a:gd name="T17" fmla="*/ 903 h 988"/>
                  <a:gd name="T18" fmla="*/ 754 w 1088"/>
                  <a:gd name="T19" fmla="*/ 959 h 988"/>
                  <a:gd name="T20" fmla="*/ 797 w 1088"/>
                  <a:gd name="T21" fmla="*/ 984 h 988"/>
                  <a:gd name="T22" fmla="*/ 843 w 1088"/>
                  <a:gd name="T23" fmla="*/ 927 h 988"/>
                  <a:gd name="T24" fmla="*/ 873 w 1088"/>
                  <a:gd name="T25" fmla="*/ 922 h 988"/>
                  <a:gd name="T26" fmla="*/ 922 w 1088"/>
                  <a:gd name="T27" fmla="*/ 957 h 988"/>
                  <a:gd name="T28" fmla="*/ 964 w 1088"/>
                  <a:gd name="T29" fmla="*/ 959 h 988"/>
                  <a:gd name="T30" fmla="*/ 950 w 1088"/>
                  <a:gd name="T31" fmla="*/ 881 h 988"/>
                  <a:gd name="T32" fmla="*/ 929 w 1088"/>
                  <a:gd name="T33" fmla="*/ 786 h 988"/>
                  <a:gd name="T34" fmla="*/ 1035 w 1088"/>
                  <a:gd name="T35" fmla="*/ 744 h 988"/>
                  <a:gd name="T36" fmla="*/ 1045 w 1088"/>
                  <a:gd name="T37" fmla="*/ 697 h 988"/>
                  <a:gd name="T38" fmla="*/ 1058 w 1088"/>
                  <a:gd name="T39" fmla="*/ 651 h 988"/>
                  <a:gd name="T40" fmla="*/ 1063 w 1088"/>
                  <a:gd name="T41" fmla="*/ 468 h 988"/>
                  <a:gd name="T42" fmla="*/ 1059 w 1088"/>
                  <a:gd name="T43" fmla="*/ 388 h 988"/>
                  <a:gd name="T44" fmla="*/ 1053 w 1088"/>
                  <a:gd name="T45" fmla="*/ 352 h 988"/>
                  <a:gd name="T46" fmla="*/ 983 w 1088"/>
                  <a:gd name="T47" fmla="*/ 406 h 988"/>
                  <a:gd name="T48" fmla="*/ 909 w 1088"/>
                  <a:gd name="T49" fmla="*/ 473 h 988"/>
                  <a:gd name="T50" fmla="*/ 777 w 1088"/>
                  <a:gd name="T51" fmla="*/ 473 h 988"/>
                  <a:gd name="T52" fmla="*/ 761 w 1088"/>
                  <a:gd name="T53" fmla="*/ 422 h 988"/>
                  <a:gd name="T54" fmla="*/ 715 w 1088"/>
                  <a:gd name="T55" fmla="*/ 388 h 988"/>
                  <a:gd name="T56" fmla="*/ 629 w 1088"/>
                  <a:gd name="T57" fmla="*/ 366 h 988"/>
                  <a:gd name="T58" fmla="*/ 559 w 1088"/>
                  <a:gd name="T59" fmla="*/ 358 h 988"/>
                  <a:gd name="T60" fmla="*/ 497 w 1088"/>
                  <a:gd name="T61" fmla="*/ 314 h 988"/>
                  <a:gd name="T62" fmla="*/ 467 w 1088"/>
                  <a:gd name="T63" fmla="*/ 263 h 988"/>
                  <a:gd name="T64" fmla="*/ 424 w 1088"/>
                  <a:gd name="T65" fmla="*/ 208 h 988"/>
                  <a:gd name="T66" fmla="*/ 370 w 1088"/>
                  <a:gd name="T67" fmla="*/ 122 h 988"/>
                  <a:gd name="T68" fmla="*/ 313 w 1088"/>
                  <a:gd name="T69" fmla="*/ 35 h 988"/>
                  <a:gd name="T70" fmla="*/ 221 w 1088"/>
                  <a:gd name="T71" fmla="*/ 21 h 988"/>
                  <a:gd name="T72" fmla="*/ 118 w 1088"/>
                  <a:gd name="T73" fmla="*/ 0 h 988"/>
                  <a:gd name="T74" fmla="*/ 4 w 1088"/>
                  <a:gd name="T75" fmla="*/ 49 h 988"/>
                  <a:gd name="T76" fmla="*/ 0 w 1088"/>
                  <a:gd name="T77" fmla="*/ 139 h 988"/>
                  <a:gd name="T78" fmla="*/ 50 w 1088"/>
                  <a:gd name="T79" fmla="*/ 173 h 988"/>
                  <a:gd name="T80" fmla="*/ 110 w 1088"/>
                  <a:gd name="T81" fmla="*/ 161 h 988"/>
                  <a:gd name="T82" fmla="*/ 123 w 1088"/>
                  <a:gd name="T83" fmla="*/ 223 h 988"/>
                  <a:gd name="T84" fmla="*/ 197 w 1088"/>
                  <a:gd name="T85" fmla="*/ 257 h 988"/>
                  <a:gd name="T86" fmla="*/ 242 w 1088"/>
                  <a:gd name="T87" fmla="*/ 238 h 988"/>
                  <a:gd name="T88" fmla="*/ 370 w 1088"/>
                  <a:gd name="T89" fmla="*/ 245 h 988"/>
                  <a:gd name="T90" fmla="*/ 350 w 1088"/>
                  <a:gd name="T91" fmla="*/ 417 h 988"/>
                  <a:gd name="T92" fmla="*/ 332 w 1088"/>
                  <a:gd name="T93" fmla="*/ 471 h 988"/>
                  <a:gd name="T94" fmla="*/ 325 w 1088"/>
                  <a:gd name="T95" fmla="*/ 582 h 988"/>
                  <a:gd name="T96" fmla="*/ 295 w 1088"/>
                  <a:gd name="T97" fmla="*/ 558 h 988"/>
                  <a:gd name="T98" fmla="*/ 229 w 1088"/>
                  <a:gd name="T99" fmla="*/ 659 h 988"/>
                  <a:gd name="T100" fmla="*/ 202 w 1088"/>
                  <a:gd name="T101" fmla="*/ 708 h 988"/>
                  <a:gd name="T102" fmla="*/ 295 w 1088"/>
                  <a:gd name="T103" fmla="*/ 742 h 988"/>
                  <a:gd name="T104" fmla="*/ 295 w 1088"/>
                  <a:gd name="T105" fmla="*/ 762 h 988"/>
                  <a:gd name="T106" fmla="*/ 262 w 1088"/>
                  <a:gd name="T107" fmla="*/ 804 h 9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8" h="988">
                    <a:moveTo>
                      <a:pt x="275" y="816"/>
                    </a:moveTo>
                    <a:lnTo>
                      <a:pt x="332" y="807"/>
                    </a:lnTo>
                    <a:lnTo>
                      <a:pt x="357" y="853"/>
                    </a:lnTo>
                    <a:lnTo>
                      <a:pt x="394" y="879"/>
                    </a:lnTo>
                    <a:lnTo>
                      <a:pt x="419" y="869"/>
                    </a:lnTo>
                    <a:lnTo>
                      <a:pt x="441" y="869"/>
                    </a:lnTo>
                    <a:lnTo>
                      <a:pt x="478" y="846"/>
                    </a:lnTo>
                    <a:lnTo>
                      <a:pt x="502" y="874"/>
                    </a:lnTo>
                    <a:lnTo>
                      <a:pt x="520" y="879"/>
                    </a:lnTo>
                    <a:lnTo>
                      <a:pt x="567" y="859"/>
                    </a:lnTo>
                    <a:lnTo>
                      <a:pt x="602" y="879"/>
                    </a:lnTo>
                    <a:lnTo>
                      <a:pt x="614" y="915"/>
                    </a:lnTo>
                    <a:lnTo>
                      <a:pt x="638" y="915"/>
                    </a:lnTo>
                    <a:lnTo>
                      <a:pt x="651" y="929"/>
                    </a:lnTo>
                    <a:lnTo>
                      <a:pt x="682" y="964"/>
                    </a:lnTo>
                    <a:lnTo>
                      <a:pt x="695" y="957"/>
                    </a:lnTo>
                    <a:lnTo>
                      <a:pt x="689" y="915"/>
                    </a:lnTo>
                    <a:lnTo>
                      <a:pt x="707" y="903"/>
                    </a:lnTo>
                    <a:lnTo>
                      <a:pt x="733" y="952"/>
                    </a:lnTo>
                    <a:lnTo>
                      <a:pt x="754" y="959"/>
                    </a:lnTo>
                    <a:lnTo>
                      <a:pt x="779" y="987"/>
                    </a:lnTo>
                    <a:lnTo>
                      <a:pt x="797" y="984"/>
                    </a:lnTo>
                    <a:lnTo>
                      <a:pt x="805" y="971"/>
                    </a:lnTo>
                    <a:lnTo>
                      <a:pt x="843" y="927"/>
                    </a:lnTo>
                    <a:lnTo>
                      <a:pt x="860" y="940"/>
                    </a:lnTo>
                    <a:lnTo>
                      <a:pt x="873" y="922"/>
                    </a:lnTo>
                    <a:lnTo>
                      <a:pt x="884" y="945"/>
                    </a:lnTo>
                    <a:lnTo>
                      <a:pt x="922" y="957"/>
                    </a:lnTo>
                    <a:lnTo>
                      <a:pt x="947" y="957"/>
                    </a:lnTo>
                    <a:lnTo>
                      <a:pt x="964" y="959"/>
                    </a:lnTo>
                    <a:lnTo>
                      <a:pt x="955" y="940"/>
                    </a:lnTo>
                    <a:lnTo>
                      <a:pt x="950" y="881"/>
                    </a:lnTo>
                    <a:lnTo>
                      <a:pt x="904" y="811"/>
                    </a:lnTo>
                    <a:lnTo>
                      <a:pt x="929" y="786"/>
                    </a:lnTo>
                    <a:lnTo>
                      <a:pt x="952" y="744"/>
                    </a:lnTo>
                    <a:lnTo>
                      <a:pt x="1035" y="744"/>
                    </a:lnTo>
                    <a:lnTo>
                      <a:pt x="1049" y="733"/>
                    </a:lnTo>
                    <a:lnTo>
                      <a:pt x="1045" y="697"/>
                    </a:lnTo>
                    <a:lnTo>
                      <a:pt x="1063" y="669"/>
                    </a:lnTo>
                    <a:lnTo>
                      <a:pt x="1058" y="651"/>
                    </a:lnTo>
                    <a:lnTo>
                      <a:pt x="1064" y="622"/>
                    </a:lnTo>
                    <a:lnTo>
                      <a:pt x="1063" y="468"/>
                    </a:lnTo>
                    <a:lnTo>
                      <a:pt x="1087" y="419"/>
                    </a:lnTo>
                    <a:lnTo>
                      <a:pt x="1059" y="388"/>
                    </a:lnTo>
                    <a:lnTo>
                      <a:pt x="1064" y="368"/>
                    </a:lnTo>
                    <a:lnTo>
                      <a:pt x="1053" y="352"/>
                    </a:lnTo>
                    <a:lnTo>
                      <a:pt x="1021" y="363"/>
                    </a:lnTo>
                    <a:lnTo>
                      <a:pt x="983" y="406"/>
                    </a:lnTo>
                    <a:lnTo>
                      <a:pt x="947" y="422"/>
                    </a:lnTo>
                    <a:lnTo>
                      <a:pt x="909" y="473"/>
                    </a:lnTo>
                    <a:lnTo>
                      <a:pt x="818" y="503"/>
                    </a:lnTo>
                    <a:lnTo>
                      <a:pt x="777" y="473"/>
                    </a:lnTo>
                    <a:lnTo>
                      <a:pt x="782" y="454"/>
                    </a:lnTo>
                    <a:lnTo>
                      <a:pt x="761" y="422"/>
                    </a:lnTo>
                    <a:lnTo>
                      <a:pt x="749" y="388"/>
                    </a:lnTo>
                    <a:lnTo>
                      <a:pt x="715" y="388"/>
                    </a:lnTo>
                    <a:lnTo>
                      <a:pt x="652" y="357"/>
                    </a:lnTo>
                    <a:lnTo>
                      <a:pt x="629" y="366"/>
                    </a:lnTo>
                    <a:lnTo>
                      <a:pt x="602" y="352"/>
                    </a:lnTo>
                    <a:lnTo>
                      <a:pt x="559" y="358"/>
                    </a:lnTo>
                    <a:lnTo>
                      <a:pt x="520" y="345"/>
                    </a:lnTo>
                    <a:lnTo>
                      <a:pt x="497" y="314"/>
                    </a:lnTo>
                    <a:lnTo>
                      <a:pt x="478" y="290"/>
                    </a:lnTo>
                    <a:lnTo>
                      <a:pt x="467" y="263"/>
                    </a:lnTo>
                    <a:lnTo>
                      <a:pt x="441" y="236"/>
                    </a:lnTo>
                    <a:lnTo>
                      <a:pt x="424" y="208"/>
                    </a:lnTo>
                    <a:lnTo>
                      <a:pt x="382" y="154"/>
                    </a:lnTo>
                    <a:lnTo>
                      <a:pt x="370" y="122"/>
                    </a:lnTo>
                    <a:lnTo>
                      <a:pt x="325" y="65"/>
                    </a:lnTo>
                    <a:lnTo>
                      <a:pt x="313" y="35"/>
                    </a:lnTo>
                    <a:lnTo>
                      <a:pt x="259" y="9"/>
                    </a:lnTo>
                    <a:lnTo>
                      <a:pt x="221" y="21"/>
                    </a:lnTo>
                    <a:lnTo>
                      <a:pt x="190" y="14"/>
                    </a:lnTo>
                    <a:lnTo>
                      <a:pt x="118" y="0"/>
                    </a:lnTo>
                    <a:lnTo>
                      <a:pt x="22" y="33"/>
                    </a:lnTo>
                    <a:lnTo>
                      <a:pt x="4" y="49"/>
                    </a:lnTo>
                    <a:lnTo>
                      <a:pt x="25" y="76"/>
                    </a:lnTo>
                    <a:lnTo>
                      <a:pt x="0" y="139"/>
                    </a:lnTo>
                    <a:lnTo>
                      <a:pt x="7" y="146"/>
                    </a:lnTo>
                    <a:lnTo>
                      <a:pt x="50" y="173"/>
                    </a:lnTo>
                    <a:lnTo>
                      <a:pt x="71" y="136"/>
                    </a:lnTo>
                    <a:lnTo>
                      <a:pt x="110" y="161"/>
                    </a:lnTo>
                    <a:lnTo>
                      <a:pt x="107" y="179"/>
                    </a:lnTo>
                    <a:lnTo>
                      <a:pt x="123" y="223"/>
                    </a:lnTo>
                    <a:lnTo>
                      <a:pt x="147" y="249"/>
                    </a:lnTo>
                    <a:lnTo>
                      <a:pt x="197" y="257"/>
                    </a:lnTo>
                    <a:lnTo>
                      <a:pt x="212" y="243"/>
                    </a:lnTo>
                    <a:lnTo>
                      <a:pt x="242" y="238"/>
                    </a:lnTo>
                    <a:lnTo>
                      <a:pt x="295" y="190"/>
                    </a:lnTo>
                    <a:lnTo>
                      <a:pt x="370" y="245"/>
                    </a:lnTo>
                    <a:lnTo>
                      <a:pt x="345" y="345"/>
                    </a:lnTo>
                    <a:lnTo>
                      <a:pt x="350" y="417"/>
                    </a:lnTo>
                    <a:lnTo>
                      <a:pt x="350" y="461"/>
                    </a:lnTo>
                    <a:lnTo>
                      <a:pt x="332" y="471"/>
                    </a:lnTo>
                    <a:lnTo>
                      <a:pt x="329" y="585"/>
                    </a:lnTo>
                    <a:lnTo>
                      <a:pt x="325" y="582"/>
                    </a:lnTo>
                    <a:lnTo>
                      <a:pt x="304" y="558"/>
                    </a:lnTo>
                    <a:lnTo>
                      <a:pt x="295" y="558"/>
                    </a:lnTo>
                    <a:lnTo>
                      <a:pt x="289" y="566"/>
                    </a:lnTo>
                    <a:lnTo>
                      <a:pt x="229" y="659"/>
                    </a:lnTo>
                    <a:lnTo>
                      <a:pt x="197" y="696"/>
                    </a:lnTo>
                    <a:lnTo>
                      <a:pt x="202" y="708"/>
                    </a:lnTo>
                    <a:lnTo>
                      <a:pt x="265" y="749"/>
                    </a:lnTo>
                    <a:lnTo>
                      <a:pt x="295" y="742"/>
                    </a:lnTo>
                    <a:lnTo>
                      <a:pt x="299" y="749"/>
                    </a:lnTo>
                    <a:lnTo>
                      <a:pt x="295" y="762"/>
                    </a:lnTo>
                    <a:lnTo>
                      <a:pt x="265" y="774"/>
                    </a:lnTo>
                    <a:lnTo>
                      <a:pt x="262" y="804"/>
                    </a:lnTo>
                    <a:lnTo>
                      <a:pt x="275" y="81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4830474" y="5400289"/>
                <a:ext cx="2110370" cy="1897040"/>
              </a:xfrm>
              <a:custGeom>
                <a:avLst/>
                <a:gdLst>
                  <a:gd name="T0" fmla="*/ 690 w 2117"/>
                  <a:gd name="T1" fmla="*/ 1843 h 1903"/>
                  <a:gd name="T2" fmla="*/ 782 w 2117"/>
                  <a:gd name="T3" fmla="*/ 1683 h 1903"/>
                  <a:gd name="T4" fmla="*/ 849 w 2117"/>
                  <a:gd name="T5" fmla="*/ 1833 h 1903"/>
                  <a:gd name="T6" fmla="*/ 932 w 2117"/>
                  <a:gd name="T7" fmla="*/ 1866 h 1903"/>
                  <a:gd name="T8" fmla="*/ 1039 w 2117"/>
                  <a:gd name="T9" fmla="*/ 1706 h 1903"/>
                  <a:gd name="T10" fmla="*/ 1151 w 2117"/>
                  <a:gd name="T11" fmla="*/ 1652 h 1903"/>
                  <a:gd name="T12" fmla="*/ 1279 w 2117"/>
                  <a:gd name="T13" fmla="*/ 1550 h 1903"/>
                  <a:gd name="T14" fmla="*/ 1356 w 2117"/>
                  <a:gd name="T15" fmla="*/ 1448 h 1903"/>
                  <a:gd name="T16" fmla="*/ 1430 w 2117"/>
                  <a:gd name="T17" fmla="*/ 1334 h 1903"/>
                  <a:gd name="T18" fmla="*/ 1505 w 2117"/>
                  <a:gd name="T19" fmla="*/ 1339 h 1903"/>
                  <a:gd name="T20" fmla="*/ 1591 w 2117"/>
                  <a:gd name="T21" fmla="*/ 1312 h 1903"/>
                  <a:gd name="T22" fmla="*/ 1700 w 2117"/>
                  <a:gd name="T23" fmla="*/ 1303 h 1903"/>
                  <a:gd name="T24" fmla="*/ 1803 w 2117"/>
                  <a:gd name="T25" fmla="*/ 1342 h 1903"/>
                  <a:gd name="T26" fmla="*/ 1859 w 2117"/>
                  <a:gd name="T27" fmla="*/ 1300 h 1903"/>
                  <a:gd name="T28" fmla="*/ 1967 w 2117"/>
                  <a:gd name="T29" fmla="*/ 1198 h 1903"/>
                  <a:gd name="T30" fmla="*/ 2060 w 2117"/>
                  <a:gd name="T31" fmla="*/ 1146 h 1903"/>
                  <a:gd name="T32" fmla="*/ 2085 w 2117"/>
                  <a:gd name="T33" fmla="*/ 1060 h 1903"/>
                  <a:gd name="T34" fmla="*/ 1971 w 2117"/>
                  <a:gd name="T35" fmla="*/ 996 h 1903"/>
                  <a:gd name="T36" fmla="*/ 1944 w 2117"/>
                  <a:gd name="T37" fmla="*/ 870 h 1903"/>
                  <a:gd name="T38" fmla="*/ 1979 w 2117"/>
                  <a:gd name="T39" fmla="*/ 828 h 1903"/>
                  <a:gd name="T40" fmla="*/ 1992 w 2117"/>
                  <a:gd name="T41" fmla="*/ 729 h 1903"/>
                  <a:gd name="T42" fmla="*/ 1992 w 2117"/>
                  <a:gd name="T43" fmla="*/ 704 h 1903"/>
                  <a:gd name="T44" fmla="*/ 2017 w 2117"/>
                  <a:gd name="T45" fmla="*/ 518 h 1903"/>
                  <a:gd name="T46" fmla="*/ 2058 w 2117"/>
                  <a:gd name="T47" fmla="*/ 538 h 1903"/>
                  <a:gd name="T48" fmla="*/ 2073 w 2117"/>
                  <a:gd name="T49" fmla="*/ 297 h 1903"/>
                  <a:gd name="T50" fmla="*/ 1939 w 2117"/>
                  <a:gd name="T51" fmla="*/ 194 h 1903"/>
                  <a:gd name="T52" fmla="*/ 1836 w 2117"/>
                  <a:gd name="T53" fmla="*/ 132 h 1903"/>
                  <a:gd name="T54" fmla="*/ 1734 w 2117"/>
                  <a:gd name="T55" fmla="*/ 98 h 1903"/>
                  <a:gd name="T56" fmla="*/ 1715 w 2117"/>
                  <a:gd name="T57" fmla="*/ 0 h 1903"/>
                  <a:gd name="T58" fmla="*/ 1674 w 2117"/>
                  <a:gd name="T59" fmla="*/ 98 h 1903"/>
                  <a:gd name="T60" fmla="*/ 1622 w 2117"/>
                  <a:gd name="T61" fmla="*/ 358 h 1903"/>
                  <a:gd name="T62" fmla="*/ 1485 w 2117"/>
                  <a:gd name="T63" fmla="*/ 463 h 1903"/>
                  <a:gd name="T64" fmla="*/ 1393 w 2117"/>
                  <a:gd name="T65" fmla="*/ 646 h 1903"/>
                  <a:gd name="T66" fmla="*/ 1537 w 2117"/>
                  <a:gd name="T67" fmla="*/ 679 h 1903"/>
                  <a:gd name="T68" fmla="*/ 1739 w 2117"/>
                  <a:gd name="T69" fmla="*/ 746 h 1903"/>
                  <a:gd name="T70" fmla="*/ 1596 w 2117"/>
                  <a:gd name="T71" fmla="*/ 807 h 1903"/>
                  <a:gd name="T72" fmla="*/ 1479 w 2117"/>
                  <a:gd name="T73" fmla="*/ 884 h 1903"/>
                  <a:gd name="T74" fmla="*/ 1326 w 2117"/>
                  <a:gd name="T75" fmla="*/ 1023 h 1903"/>
                  <a:gd name="T76" fmla="*/ 1143 w 2117"/>
                  <a:gd name="T77" fmla="*/ 1051 h 1903"/>
                  <a:gd name="T78" fmla="*/ 1104 w 2117"/>
                  <a:gd name="T79" fmla="*/ 1226 h 1903"/>
                  <a:gd name="T80" fmla="*/ 825 w 2117"/>
                  <a:gd name="T81" fmla="*/ 1345 h 1903"/>
                  <a:gd name="T82" fmla="*/ 583 w 2117"/>
                  <a:gd name="T83" fmla="*/ 1420 h 1903"/>
                  <a:gd name="T84" fmla="*/ 212 w 2117"/>
                  <a:gd name="T85" fmla="*/ 1332 h 1903"/>
                  <a:gd name="T86" fmla="*/ 12 w 2117"/>
                  <a:gd name="T87" fmla="*/ 1398 h 1903"/>
                  <a:gd name="T88" fmla="*/ 127 w 2117"/>
                  <a:gd name="T89" fmla="*/ 1527 h 1903"/>
                  <a:gd name="T90" fmla="*/ 240 w 2117"/>
                  <a:gd name="T91" fmla="*/ 1576 h 1903"/>
                  <a:gd name="T92" fmla="*/ 274 w 2117"/>
                  <a:gd name="T93" fmla="*/ 1678 h 1903"/>
                  <a:gd name="T94" fmla="*/ 394 w 2117"/>
                  <a:gd name="T95" fmla="*/ 1744 h 1903"/>
                  <a:gd name="T96" fmla="*/ 566 w 2117"/>
                  <a:gd name="T97" fmla="*/ 1729 h 1903"/>
                  <a:gd name="T98" fmla="*/ 510 w 2117"/>
                  <a:gd name="T99" fmla="*/ 1819 h 19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17" h="1903">
                    <a:moveTo>
                      <a:pt x="596" y="1893"/>
                    </a:moveTo>
                    <a:lnTo>
                      <a:pt x="626" y="1888"/>
                    </a:lnTo>
                    <a:lnTo>
                      <a:pt x="650" y="1879"/>
                    </a:lnTo>
                    <a:lnTo>
                      <a:pt x="690" y="1843"/>
                    </a:lnTo>
                    <a:lnTo>
                      <a:pt x="700" y="1789"/>
                    </a:lnTo>
                    <a:lnTo>
                      <a:pt x="724" y="1711"/>
                    </a:lnTo>
                    <a:lnTo>
                      <a:pt x="775" y="1676"/>
                    </a:lnTo>
                    <a:lnTo>
                      <a:pt x="782" y="1683"/>
                    </a:lnTo>
                    <a:lnTo>
                      <a:pt x="799" y="1738"/>
                    </a:lnTo>
                    <a:lnTo>
                      <a:pt x="775" y="1772"/>
                    </a:lnTo>
                    <a:lnTo>
                      <a:pt x="766" y="1804"/>
                    </a:lnTo>
                    <a:lnTo>
                      <a:pt x="849" y="1833"/>
                    </a:lnTo>
                    <a:lnTo>
                      <a:pt x="854" y="1856"/>
                    </a:lnTo>
                    <a:lnTo>
                      <a:pt x="901" y="1854"/>
                    </a:lnTo>
                    <a:lnTo>
                      <a:pt x="921" y="1860"/>
                    </a:lnTo>
                    <a:lnTo>
                      <a:pt x="932" y="1866"/>
                    </a:lnTo>
                    <a:lnTo>
                      <a:pt x="1014" y="1750"/>
                    </a:lnTo>
                    <a:lnTo>
                      <a:pt x="1036" y="1743"/>
                    </a:lnTo>
                    <a:lnTo>
                      <a:pt x="1041" y="1729"/>
                    </a:lnTo>
                    <a:lnTo>
                      <a:pt x="1039" y="1706"/>
                    </a:lnTo>
                    <a:lnTo>
                      <a:pt x="1067" y="1666"/>
                    </a:lnTo>
                    <a:lnTo>
                      <a:pt x="1119" y="1664"/>
                    </a:lnTo>
                    <a:lnTo>
                      <a:pt x="1139" y="1641"/>
                    </a:lnTo>
                    <a:lnTo>
                      <a:pt x="1151" y="1652"/>
                    </a:lnTo>
                    <a:lnTo>
                      <a:pt x="1181" y="1627"/>
                    </a:lnTo>
                    <a:lnTo>
                      <a:pt x="1197" y="1627"/>
                    </a:lnTo>
                    <a:lnTo>
                      <a:pt x="1251" y="1548"/>
                    </a:lnTo>
                    <a:lnTo>
                      <a:pt x="1279" y="1550"/>
                    </a:lnTo>
                    <a:lnTo>
                      <a:pt x="1314" y="1525"/>
                    </a:lnTo>
                    <a:lnTo>
                      <a:pt x="1323" y="1534"/>
                    </a:lnTo>
                    <a:lnTo>
                      <a:pt x="1388" y="1502"/>
                    </a:lnTo>
                    <a:lnTo>
                      <a:pt x="1356" y="1448"/>
                    </a:lnTo>
                    <a:lnTo>
                      <a:pt x="1365" y="1394"/>
                    </a:lnTo>
                    <a:lnTo>
                      <a:pt x="1393" y="1336"/>
                    </a:lnTo>
                    <a:lnTo>
                      <a:pt x="1416" y="1327"/>
                    </a:lnTo>
                    <a:lnTo>
                      <a:pt x="1430" y="1334"/>
                    </a:lnTo>
                    <a:lnTo>
                      <a:pt x="1430" y="1375"/>
                    </a:lnTo>
                    <a:lnTo>
                      <a:pt x="1447" y="1387"/>
                    </a:lnTo>
                    <a:lnTo>
                      <a:pt x="1488" y="1357"/>
                    </a:lnTo>
                    <a:lnTo>
                      <a:pt x="1505" y="1339"/>
                    </a:lnTo>
                    <a:lnTo>
                      <a:pt x="1521" y="1347"/>
                    </a:lnTo>
                    <a:lnTo>
                      <a:pt x="1542" y="1329"/>
                    </a:lnTo>
                    <a:lnTo>
                      <a:pt x="1584" y="1327"/>
                    </a:lnTo>
                    <a:lnTo>
                      <a:pt x="1591" y="1312"/>
                    </a:lnTo>
                    <a:lnTo>
                      <a:pt x="1581" y="1290"/>
                    </a:lnTo>
                    <a:lnTo>
                      <a:pt x="1610" y="1261"/>
                    </a:lnTo>
                    <a:lnTo>
                      <a:pt x="1645" y="1243"/>
                    </a:lnTo>
                    <a:lnTo>
                      <a:pt x="1700" y="1303"/>
                    </a:lnTo>
                    <a:lnTo>
                      <a:pt x="1697" y="1324"/>
                    </a:lnTo>
                    <a:lnTo>
                      <a:pt x="1724" y="1368"/>
                    </a:lnTo>
                    <a:lnTo>
                      <a:pt x="1789" y="1372"/>
                    </a:lnTo>
                    <a:lnTo>
                      <a:pt x="1803" y="1342"/>
                    </a:lnTo>
                    <a:lnTo>
                      <a:pt x="1787" y="1255"/>
                    </a:lnTo>
                    <a:lnTo>
                      <a:pt x="1801" y="1240"/>
                    </a:lnTo>
                    <a:lnTo>
                      <a:pt x="1831" y="1261"/>
                    </a:lnTo>
                    <a:lnTo>
                      <a:pt x="1859" y="1300"/>
                    </a:lnTo>
                    <a:lnTo>
                      <a:pt x="1901" y="1236"/>
                    </a:lnTo>
                    <a:lnTo>
                      <a:pt x="1921" y="1231"/>
                    </a:lnTo>
                    <a:lnTo>
                      <a:pt x="1951" y="1198"/>
                    </a:lnTo>
                    <a:lnTo>
                      <a:pt x="1967" y="1198"/>
                    </a:lnTo>
                    <a:lnTo>
                      <a:pt x="1994" y="1171"/>
                    </a:lnTo>
                    <a:lnTo>
                      <a:pt x="2009" y="1171"/>
                    </a:lnTo>
                    <a:lnTo>
                      <a:pt x="2023" y="1146"/>
                    </a:lnTo>
                    <a:lnTo>
                      <a:pt x="2060" y="1146"/>
                    </a:lnTo>
                    <a:lnTo>
                      <a:pt x="2099" y="1111"/>
                    </a:lnTo>
                    <a:lnTo>
                      <a:pt x="2116" y="1095"/>
                    </a:lnTo>
                    <a:lnTo>
                      <a:pt x="2116" y="1076"/>
                    </a:lnTo>
                    <a:lnTo>
                      <a:pt x="2085" y="1060"/>
                    </a:lnTo>
                    <a:lnTo>
                      <a:pt x="2085" y="1023"/>
                    </a:lnTo>
                    <a:lnTo>
                      <a:pt x="2036" y="958"/>
                    </a:lnTo>
                    <a:lnTo>
                      <a:pt x="1986" y="1005"/>
                    </a:lnTo>
                    <a:lnTo>
                      <a:pt x="1971" y="996"/>
                    </a:lnTo>
                    <a:lnTo>
                      <a:pt x="1969" y="969"/>
                    </a:lnTo>
                    <a:lnTo>
                      <a:pt x="1949" y="939"/>
                    </a:lnTo>
                    <a:lnTo>
                      <a:pt x="1944" y="907"/>
                    </a:lnTo>
                    <a:lnTo>
                      <a:pt x="1944" y="870"/>
                    </a:lnTo>
                    <a:lnTo>
                      <a:pt x="1910" y="844"/>
                    </a:lnTo>
                    <a:lnTo>
                      <a:pt x="1905" y="832"/>
                    </a:lnTo>
                    <a:lnTo>
                      <a:pt x="1913" y="810"/>
                    </a:lnTo>
                    <a:lnTo>
                      <a:pt x="1979" y="828"/>
                    </a:lnTo>
                    <a:lnTo>
                      <a:pt x="1981" y="798"/>
                    </a:lnTo>
                    <a:lnTo>
                      <a:pt x="2004" y="771"/>
                    </a:lnTo>
                    <a:lnTo>
                      <a:pt x="1989" y="759"/>
                    </a:lnTo>
                    <a:lnTo>
                      <a:pt x="1992" y="729"/>
                    </a:lnTo>
                    <a:lnTo>
                      <a:pt x="2023" y="717"/>
                    </a:lnTo>
                    <a:lnTo>
                      <a:pt x="2028" y="704"/>
                    </a:lnTo>
                    <a:lnTo>
                      <a:pt x="2023" y="697"/>
                    </a:lnTo>
                    <a:lnTo>
                      <a:pt x="1992" y="704"/>
                    </a:lnTo>
                    <a:lnTo>
                      <a:pt x="1931" y="662"/>
                    </a:lnTo>
                    <a:lnTo>
                      <a:pt x="1926" y="650"/>
                    </a:lnTo>
                    <a:lnTo>
                      <a:pt x="1956" y="613"/>
                    </a:lnTo>
                    <a:lnTo>
                      <a:pt x="2017" y="518"/>
                    </a:lnTo>
                    <a:lnTo>
                      <a:pt x="2023" y="511"/>
                    </a:lnTo>
                    <a:lnTo>
                      <a:pt x="2033" y="511"/>
                    </a:lnTo>
                    <a:lnTo>
                      <a:pt x="2053" y="536"/>
                    </a:lnTo>
                    <a:lnTo>
                      <a:pt x="2058" y="538"/>
                    </a:lnTo>
                    <a:lnTo>
                      <a:pt x="2060" y="424"/>
                    </a:lnTo>
                    <a:lnTo>
                      <a:pt x="2078" y="415"/>
                    </a:lnTo>
                    <a:lnTo>
                      <a:pt x="2078" y="370"/>
                    </a:lnTo>
                    <a:lnTo>
                      <a:pt x="2073" y="297"/>
                    </a:lnTo>
                    <a:lnTo>
                      <a:pt x="2099" y="196"/>
                    </a:lnTo>
                    <a:lnTo>
                      <a:pt x="2023" y="142"/>
                    </a:lnTo>
                    <a:lnTo>
                      <a:pt x="1969" y="189"/>
                    </a:lnTo>
                    <a:lnTo>
                      <a:pt x="1939" y="194"/>
                    </a:lnTo>
                    <a:lnTo>
                      <a:pt x="1926" y="210"/>
                    </a:lnTo>
                    <a:lnTo>
                      <a:pt x="1875" y="201"/>
                    </a:lnTo>
                    <a:lnTo>
                      <a:pt x="1851" y="174"/>
                    </a:lnTo>
                    <a:lnTo>
                      <a:pt x="1836" y="132"/>
                    </a:lnTo>
                    <a:lnTo>
                      <a:pt x="1838" y="114"/>
                    </a:lnTo>
                    <a:lnTo>
                      <a:pt x="1799" y="88"/>
                    </a:lnTo>
                    <a:lnTo>
                      <a:pt x="1777" y="126"/>
                    </a:lnTo>
                    <a:lnTo>
                      <a:pt x="1734" y="98"/>
                    </a:lnTo>
                    <a:lnTo>
                      <a:pt x="1727" y="91"/>
                    </a:lnTo>
                    <a:lnTo>
                      <a:pt x="1752" y="27"/>
                    </a:lnTo>
                    <a:lnTo>
                      <a:pt x="1731" y="0"/>
                    </a:lnTo>
                    <a:lnTo>
                      <a:pt x="1715" y="0"/>
                    </a:lnTo>
                    <a:lnTo>
                      <a:pt x="1669" y="32"/>
                    </a:lnTo>
                    <a:lnTo>
                      <a:pt x="1633" y="86"/>
                    </a:lnTo>
                    <a:lnTo>
                      <a:pt x="1647" y="96"/>
                    </a:lnTo>
                    <a:lnTo>
                      <a:pt x="1674" y="98"/>
                    </a:lnTo>
                    <a:lnTo>
                      <a:pt x="1697" y="156"/>
                    </a:lnTo>
                    <a:lnTo>
                      <a:pt x="1685" y="177"/>
                    </a:lnTo>
                    <a:lnTo>
                      <a:pt x="1663" y="210"/>
                    </a:lnTo>
                    <a:lnTo>
                      <a:pt x="1622" y="358"/>
                    </a:lnTo>
                    <a:lnTo>
                      <a:pt x="1638" y="384"/>
                    </a:lnTo>
                    <a:lnTo>
                      <a:pt x="1625" y="405"/>
                    </a:lnTo>
                    <a:lnTo>
                      <a:pt x="1535" y="470"/>
                    </a:lnTo>
                    <a:lnTo>
                      <a:pt x="1485" y="463"/>
                    </a:lnTo>
                    <a:lnTo>
                      <a:pt x="1458" y="452"/>
                    </a:lnTo>
                    <a:lnTo>
                      <a:pt x="1452" y="465"/>
                    </a:lnTo>
                    <a:lnTo>
                      <a:pt x="1412" y="625"/>
                    </a:lnTo>
                    <a:lnTo>
                      <a:pt x="1393" y="646"/>
                    </a:lnTo>
                    <a:lnTo>
                      <a:pt x="1403" y="674"/>
                    </a:lnTo>
                    <a:lnTo>
                      <a:pt x="1428" y="697"/>
                    </a:lnTo>
                    <a:lnTo>
                      <a:pt x="1470" y="672"/>
                    </a:lnTo>
                    <a:lnTo>
                      <a:pt x="1537" y="679"/>
                    </a:lnTo>
                    <a:lnTo>
                      <a:pt x="1556" y="646"/>
                    </a:lnTo>
                    <a:lnTo>
                      <a:pt x="1591" y="637"/>
                    </a:lnTo>
                    <a:lnTo>
                      <a:pt x="1657" y="662"/>
                    </a:lnTo>
                    <a:lnTo>
                      <a:pt x="1739" y="746"/>
                    </a:lnTo>
                    <a:lnTo>
                      <a:pt x="1739" y="764"/>
                    </a:lnTo>
                    <a:lnTo>
                      <a:pt x="1722" y="776"/>
                    </a:lnTo>
                    <a:lnTo>
                      <a:pt x="1627" y="783"/>
                    </a:lnTo>
                    <a:lnTo>
                      <a:pt x="1596" y="807"/>
                    </a:lnTo>
                    <a:lnTo>
                      <a:pt x="1572" y="802"/>
                    </a:lnTo>
                    <a:lnTo>
                      <a:pt x="1554" y="832"/>
                    </a:lnTo>
                    <a:lnTo>
                      <a:pt x="1509" y="840"/>
                    </a:lnTo>
                    <a:lnTo>
                      <a:pt x="1479" y="884"/>
                    </a:lnTo>
                    <a:lnTo>
                      <a:pt x="1475" y="916"/>
                    </a:lnTo>
                    <a:lnTo>
                      <a:pt x="1411" y="958"/>
                    </a:lnTo>
                    <a:lnTo>
                      <a:pt x="1370" y="964"/>
                    </a:lnTo>
                    <a:lnTo>
                      <a:pt x="1326" y="1023"/>
                    </a:lnTo>
                    <a:lnTo>
                      <a:pt x="1284" y="1048"/>
                    </a:lnTo>
                    <a:lnTo>
                      <a:pt x="1202" y="1030"/>
                    </a:lnTo>
                    <a:lnTo>
                      <a:pt x="1176" y="1018"/>
                    </a:lnTo>
                    <a:lnTo>
                      <a:pt x="1143" y="1051"/>
                    </a:lnTo>
                    <a:lnTo>
                      <a:pt x="1129" y="1107"/>
                    </a:lnTo>
                    <a:lnTo>
                      <a:pt x="1172" y="1171"/>
                    </a:lnTo>
                    <a:lnTo>
                      <a:pt x="1143" y="1201"/>
                    </a:lnTo>
                    <a:lnTo>
                      <a:pt x="1104" y="1226"/>
                    </a:lnTo>
                    <a:lnTo>
                      <a:pt x="1044" y="1300"/>
                    </a:lnTo>
                    <a:lnTo>
                      <a:pt x="967" y="1334"/>
                    </a:lnTo>
                    <a:lnTo>
                      <a:pt x="841" y="1347"/>
                    </a:lnTo>
                    <a:lnTo>
                      <a:pt x="825" y="1345"/>
                    </a:lnTo>
                    <a:lnTo>
                      <a:pt x="679" y="1407"/>
                    </a:lnTo>
                    <a:lnTo>
                      <a:pt x="608" y="1448"/>
                    </a:lnTo>
                    <a:lnTo>
                      <a:pt x="590" y="1438"/>
                    </a:lnTo>
                    <a:lnTo>
                      <a:pt x="583" y="1420"/>
                    </a:lnTo>
                    <a:lnTo>
                      <a:pt x="492" y="1414"/>
                    </a:lnTo>
                    <a:lnTo>
                      <a:pt x="391" y="1382"/>
                    </a:lnTo>
                    <a:lnTo>
                      <a:pt x="363" y="1350"/>
                    </a:lnTo>
                    <a:lnTo>
                      <a:pt x="212" y="1332"/>
                    </a:lnTo>
                    <a:lnTo>
                      <a:pt x="184" y="1345"/>
                    </a:lnTo>
                    <a:lnTo>
                      <a:pt x="2" y="1327"/>
                    </a:lnTo>
                    <a:lnTo>
                      <a:pt x="0" y="1354"/>
                    </a:lnTo>
                    <a:lnTo>
                      <a:pt x="12" y="1398"/>
                    </a:lnTo>
                    <a:lnTo>
                      <a:pt x="4" y="1465"/>
                    </a:lnTo>
                    <a:lnTo>
                      <a:pt x="56" y="1542"/>
                    </a:lnTo>
                    <a:lnTo>
                      <a:pt x="85" y="1560"/>
                    </a:lnTo>
                    <a:lnTo>
                      <a:pt x="127" y="1527"/>
                    </a:lnTo>
                    <a:lnTo>
                      <a:pt x="214" y="1527"/>
                    </a:lnTo>
                    <a:lnTo>
                      <a:pt x="236" y="1534"/>
                    </a:lnTo>
                    <a:lnTo>
                      <a:pt x="249" y="1555"/>
                    </a:lnTo>
                    <a:lnTo>
                      <a:pt x="240" y="1576"/>
                    </a:lnTo>
                    <a:lnTo>
                      <a:pt x="190" y="1616"/>
                    </a:lnTo>
                    <a:lnTo>
                      <a:pt x="195" y="1636"/>
                    </a:lnTo>
                    <a:lnTo>
                      <a:pt x="253" y="1678"/>
                    </a:lnTo>
                    <a:lnTo>
                      <a:pt x="274" y="1678"/>
                    </a:lnTo>
                    <a:lnTo>
                      <a:pt x="282" y="1688"/>
                    </a:lnTo>
                    <a:lnTo>
                      <a:pt x="277" y="1706"/>
                    </a:lnTo>
                    <a:lnTo>
                      <a:pt x="312" y="1734"/>
                    </a:lnTo>
                    <a:lnTo>
                      <a:pt x="394" y="1744"/>
                    </a:lnTo>
                    <a:lnTo>
                      <a:pt x="430" y="1736"/>
                    </a:lnTo>
                    <a:lnTo>
                      <a:pt x="481" y="1686"/>
                    </a:lnTo>
                    <a:lnTo>
                      <a:pt x="541" y="1690"/>
                    </a:lnTo>
                    <a:lnTo>
                      <a:pt x="566" y="1729"/>
                    </a:lnTo>
                    <a:lnTo>
                      <a:pt x="552" y="1761"/>
                    </a:lnTo>
                    <a:lnTo>
                      <a:pt x="554" y="1782"/>
                    </a:lnTo>
                    <a:lnTo>
                      <a:pt x="523" y="1802"/>
                    </a:lnTo>
                    <a:lnTo>
                      <a:pt x="510" y="1819"/>
                    </a:lnTo>
                    <a:lnTo>
                      <a:pt x="514" y="1860"/>
                    </a:lnTo>
                    <a:lnTo>
                      <a:pt x="571" y="1902"/>
                    </a:lnTo>
                    <a:lnTo>
                      <a:pt x="596" y="18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764681" y="8175570"/>
                <a:ext cx="864285" cy="897181"/>
              </a:xfrm>
              <a:custGeom>
                <a:avLst/>
                <a:gdLst>
                  <a:gd name="T0" fmla="*/ 756 w 867"/>
                  <a:gd name="T1" fmla="*/ 139 h 900"/>
                  <a:gd name="T2" fmla="*/ 695 w 867"/>
                  <a:gd name="T3" fmla="*/ 156 h 900"/>
                  <a:gd name="T4" fmla="*/ 671 w 867"/>
                  <a:gd name="T5" fmla="*/ 110 h 900"/>
                  <a:gd name="T6" fmla="*/ 658 w 867"/>
                  <a:gd name="T7" fmla="*/ 78 h 900"/>
                  <a:gd name="T8" fmla="*/ 616 w 867"/>
                  <a:gd name="T9" fmla="*/ 80 h 900"/>
                  <a:gd name="T10" fmla="*/ 591 w 867"/>
                  <a:gd name="T11" fmla="*/ 117 h 900"/>
                  <a:gd name="T12" fmla="*/ 591 w 867"/>
                  <a:gd name="T13" fmla="*/ 157 h 900"/>
                  <a:gd name="T14" fmla="*/ 540 w 867"/>
                  <a:gd name="T15" fmla="*/ 313 h 900"/>
                  <a:gd name="T16" fmla="*/ 497 w 867"/>
                  <a:gd name="T17" fmla="*/ 322 h 900"/>
                  <a:gd name="T18" fmla="*/ 416 w 867"/>
                  <a:gd name="T19" fmla="*/ 345 h 900"/>
                  <a:gd name="T20" fmla="*/ 296 w 867"/>
                  <a:gd name="T21" fmla="*/ 156 h 900"/>
                  <a:gd name="T22" fmla="*/ 255 w 867"/>
                  <a:gd name="T23" fmla="*/ 124 h 900"/>
                  <a:gd name="T24" fmla="*/ 245 w 867"/>
                  <a:gd name="T25" fmla="*/ 80 h 900"/>
                  <a:gd name="T26" fmla="*/ 188 w 867"/>
                  <a:gd name="T27" fmla="*/ 110 h 900"/>
                  <a:gd name="T28" fmla="*/ 163 w 867"/>
                  <a:gd name="T29" fmla="*/ 0 h 900"/>
                  <a:gd name="T30" fmla="*/ 121 w 867"/>
                  <a:gd name="T31" fmla="*/ 44 h 900"/>
                  <a:gd name="T32" fmla="*/ 116 w 867"/>
                  <a:gd name="T33" fmla="*/ 112 h 900"/>
                  <a:gd name="T34" fmla="*/ 88 w 867"/>
                  <a:gd name="T35" fmla="*/ 100 h 900"/>
                  <a:gd name="T36" fmla="*/ 88 w 867"/>
                  <a:gd name="T37" fmla="*/ 182 h 900"/>
                  <a:gd name="T38" fmla="*/ 121 w 867"/>
                  <a:gd name="T39" fmla="*/ 192 h 900"/>
                  <a:gd name="T40" fmla="*/ 117 w 867"/>
                  <a:gd name="T41" fmla="*/ 367 h 900"/>
                  <a:gd name="T42" fmla="*/ 20 w 867"/>
                  <a:gd name="T43" fmla="*/ 482 h 900"/>
                  <a:gd name="T44" fmla="*/ 0 w 867"/>
                  <a:gd name="T45" fmla="*/ 514 h 900"/>
                  <a:gd name="T46" fmla="*/ 2 w 867"/>
                  <a:gd name="T47" fmla="*/ 583 h 900"/>
                  <a:gd name="T48" fmla="*/ 57 w 867"/>
                  <a:gd name="T49" fmla="*/ 572 h 900"/>
                  <a:gd name="T50" fmla="*/ 116 w 867"/>
                  <a:gd name="T51" fmla="*/ 597 h 900"/>
                  <a:gd name="T52" fmla="*/ 133 w 867"/>
                  <a:gd name="T53" fmla="*/ 660 h 900"/>
                  <a:gd name="T54" fmla="*/ 179 w 867"/>
                  <a:gd name="T55" fmla="*/ 672 h 900"/>
                  <a:gd name="T56" fmla="*/ 177 w 867"/>
                  <a:gd name="T57" fmla="*/ 709 h 900"/>
                  <a:gd name="T58" fmla="*/ 160 w 867"/>
                  <a:gd name="T59" fmla="*/ 775 h 900"/>
                  <a:gd name="T60" fmla="*/ 195 w 867"/>
                  <a:gd name="T61" fmla="*/ 790 h 900"/>
                  <a:gd name="T62" fmla="*/ 230 w 867"/>
                  <a:gd name="T63" fmla="*/ 820 h 900"/>
                  <a:gd name="T64" fmla="*/ 297 w 867"/>
                  <a:gd name="T65" fmla="*/ 861 h 900"/>
                  <a:gd name="T66" fmla="*/ 361 w 867"/>
                  <a:gd name="T67" fmla="*/ 841 h 900"/>
                  <a:gd name="T68" fmla="*/ 368 w 867"/>
                  <a:gd name="T69" fmla="*/ 882 h 900"/>
                  <a:gd name="T70" fmla="*/ 409 w 867"/>
                  <a:gd name="T71" fmla="*/ 891 h 900"/>
                  <a:gd name="T72" fmla="*/ 428 w 867"/>
                  <a:gd name="T73" fmla="*/ 886 h 900"/>
                  <a:gd name="T74" fmla="*/ 410 w 867"/>
                  <a:gd name="T75" fmla="*/ 775 h 900"/>
                  <a:gd name="T76" fmla="*/ 465 w 867"/>
                  <a:gd name="T77" fmla="*/ 756 h 900"/>
                  <a:gd name="T78" fmla="*/ 497 w 867"/>
                  <a:gd name="T79" fmla="*/ 728 h 900"/>
                  <a:gd name="T80" fmla="*/ 578 w 867"/>
                  <a:gd name="T81" fmla="*/ 726 h 900"/>
                  <a:gd name="T82" fmla="*/ 616 w 867"/>
                  <a:gd name="T83" fmla="*/ 721 h 900"/>
                  <a:gd name="T84" fmla="*/ 647 w 867"/>
                  <a:gd name="T85" fmla="*/ 745 h 900"/>
                  <a:gd name="T86" fmla="*/ 676 w 867"/>
                  <a:gd name="T87" fmla="*/ 714 h 900"/>
                  <a:gd name="T88" fmla="*/ 713 w 867"/>
                  <a:gd name="T89" fmla="*/ 716 h 900"/>
                  <a:gd name="T90" fmla="*/ 762 w 867"/>
                  <a:gd name="T91" fmla="*/ 660 h 900"/>
                  <a:gd name="T92" fmla="*/ 809 w 867"/>
                  <a:gd name="T93" fmla="*/ 672 h 900"/>
                  <a:gd name="T94" fmla="*/ 846 w 867"/>
                  <a:gd name="T95" fmla="*/ 636 h 900"/>
                  <a:gd name="T96" fmla="*/ 866 w 867"/>
                  <a:gd name="T97" fmla="*/ 595 h 900"/>
                  <a:gd name="T98" fmla="*/ 771 w 867"/>
                  <a:gd name="T99" fmla="*/ 561 h 900"/>
                  <a:gd name="T100" fmla="*/ 734 w 867"/>
                  <a:gd name="T101" fmla="*/ 538 h 900"/>
                  <a:gd name="T102" fmla="*/ 694 w 867"/>
                  <a:gd name="T103" fmla="*/ 512 h 900"/>
                  <a:gd name="T104" fmla="*/ 706 w 867"/>
                  <a:gd name="T105" fmla="*/ 438 h 900"/>
                  <a:gd name="T106" fmla="*/ 695 w 867"/>
                  <a:gd name="T107" fmla="*/ 302 h 900"/>
                  <a:gd name="T108" fmla="*/ 628 w 867"/>
                  <a:gd name="T109" fmla="*/ 306 h 900"/>
                  <a:gd name="T110" fmla="*/ 616 w 867"/>
                  <a:gd name="T111" fmla="*/ 258 h 900"/>
                  <a:gd name="T112" fmla="*/ 630 w 867"/>
                  <a:gd name="T113" fmla="*/ 210 h 900"/>
                  <a:gd name="T114" fmla="*/ 671 w 867"/>
                  <a:gd name="T115" fmla="*/ 207 h 900"/>
                  <a:gd name="T116" fmla="*/ 752 w 867"/>
                  <a:gd name="T117" fmla="*/ 207 h 9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67" h="900">
                    <a:moveTo>
                      <a:pt x="762" y="165"/>
                    </a:moveTo>
                    <a:lnTo>
                      <a:pt x="756" y="139"/>
                    </a:lnTo>
                    <a:lnTo>
                      <a:pt x="734" y="133"/>
                    </a:lnTo>
                    <a:lnTo>
                      <a:pt x="695" y="156"/>
                    </a:lnTo>
                    <a:lnTo>
                      <a:pt x="671" y="142"/>
                    </a:lnTo>
                    <a:lnTo>
                      <a:pt x="671" y="110"/>
                    </a:lnTo>
                    <a:lnTo>
                      <a:pt x="658" y="96"/>
                    </a:lnTo>
                    <a:lnTo>
                      <a:pt x="658" y="78"/>
                    </a:lnTo>
                    <a:lnTo>
                      <a:pt x="623" y="72"/>
                    </a:lnTo>
                    <a:lnTo>
                      <a:pt x="616" y="80"/>
                    </a:lnTo>
                    <a:lnTo>
                      <a:pt x="621" y="105"/>
                    </a:lnTo>
                    <a:lnTo>
                      <a:pt x="591" y="117"/>
                    </a:lnTo>
                    <a:lnTo>
                      <a:pt x="585" y="134"/>
                    </a:lnTo>
                    <a:lnTo>
                      <a:pt x="591" y="157"/>
                    </a:lnTo>
                    <a:lnTo>
                      <a:pt x="528" y="229"/>
                    </a:lnTo>
                    <a:lnTo>
                      <a:pt x="540" y="313"/>
                    </a:lnTo>
                    <a:lnTo>
                      <a:pt x="510" y="337"/>
                    </a:lnTo>
                    <a:lnTo>
                      <a:pt x="497" y="322"/>
                    </a:lnTo>
                    <a:lnTo>
                      <a:pt x="437" y="357"/>
                    </a:lnTo>
                    <a:lnTo>
                      <a:pt x="416" y="345"/>
                    </a:lnTo>
                    <a:lnTo>
                      <a:pt x="329" y="180"/>
                    </a:lnTo>
                    <a:lnTo>
                      <a:pt x="296" y="156"/>
                    </a:lnTo>
                    <a:lnTo>
                      <a:pt x="268" y="147"/>
                    </a:lnTo>
                    <a:lnTo>
                      <a:pt x="255" y="124"/>
                    </a:lnTo>
                    <a:lnTo>
                      <a:pt x="271" y="100"/>
                    </a:lnTo>
                    <a:lnTo>
                      <a:pt x="245" y="80"/>
                    </a:lnTo>
                    <a:lnTo>
                      <a:pt x="217" y="105"/>
                    </a:lnTo>
                    <a:lnTo>
                      <a:pt x="188" y="110"/>
                    </a:lnTo>
                    <a:lnTo>
                      <a:pt x="167" y="22"/>
                    </a:lnTo>
                    <a:lnTo>
                      <a:pt x="163" y="0"/>
                    </a:lnTo>
                    <a:lnTo>
                      <a:pt x="133" y="37"/>
                    </a:lnTo>
                    <a:lnTo>
                      <a:pt x="121" y="44"/>
                    </a:lnTo>
                    <a:lnTo>
                      <a:pt x="122" y="100"/>
                    </a:lnTo>
                    <a:lnTo>
                      <a:pt x="116" y="112"/>
                    </a:lnTo>
                    <a:lnTo>
                      <a:pt x="100" y="112"/>
                    </a:lnTo>
                    <a:lnTo>
                      <a:pt x="88" y="100"/>
                    </a:lnTo>
                    <a:lnTo>
                      <a:pt x="73" y="117"/>
                    </a:lnTo>
                    <a:lnTo>
                      <a:pt x="88" y="182"/>
                    </a:lnTo>
                    <a:lnTo>
                      <a:pt x="105" y="182"/>
                    </a:lnTo>
                    <a:lnTo>
                      <a:pt x="121" y="192"/>
                    </a:lnTo>
                    <a:lnTo>
                      <a:pt x="125" y="231"/>
                    </a:lnTo>
                    <a:lnTo>
                      <a:pt x="117" y="367"/>
                    </a:lnTo>
                    <a:lnTo>
                      <a:pt x="25" y="451"/>
                    </a:lnTo>
                    <a:lnTo>
                      <a:pt x="20" y="482"/>
                    </a:lnTo>
                    <a:lnTo>
                      <a:pt x="2" y="496"/>
                    </a:lnTo>
                    <a:lnTo>
                      <a:pt x="0" y="514"/>
                    </a:lnTo>
                    <a:lnTo>
                      <a:pt x="15" y="553"/>
                    </a:lnTo>
                    <a:lnTo>
                      <a:pt x="2" y="583"/>
                    </a:lnTo>
                    <a:lnTo>
                      <a:pt x="10" y="585"/>
                    </a:lnTo>
                    <a:lnTo>
                      <a:pt x="57" y="572"/>
                    </a:lnTo>
                    <a:lnTo>
                      <a:pt x="122" y="571"/>
                    </a:lnTo>
                    <a:lnTo>
                      <a:pt x="116" y="597"/>
                    </a:lnTo>
                    <a:lnTo>
                      <a:pt x="127" y="622"/>
                    </a:lnTo>
                    <a:lnTo>
                      <a:pt x="133" y="660"/>
                    </a:lnTo>
                    <a:lnTo>
                      <a:pt x="140" y="672"/>
                    </a:lnTo>
                    <a:lnTo>
                      <a:pt x="179" y="672"/>
                    </a:lnTo>
                    <a:lnTo>
                      <a:pt x="197" y="684"/>
                    </a:lnTo>
                    <a:lnTo>
                      <a:pt x="177" y="709"/>
                    </a:lnTo>
                    <a:lnTo>
                      <a:pt x="175" y="740"/>
                    </a:lnTo>
                    <a:lnTo>
                      <a:pt x="160" y="775"/>
                    </a:lnTo>
                    <a:lnTo>
                      <a:pt x="170" y="788"/>
                    </a:lnTo>
                    <a:lnTo>
                      <a:pt x="195" y="790"/>
                    </a:lnTo>
                    <a:lnTo>
                      <a:pt x="236" y="806"/>
                    </a:lnTo>
                    <a:lnTo>
                      <a:pt x="230" y="820"/>
                    </a:lnTo>
                    <a:lnTo>
                      <a:pt x="257" y="861"/>
                    </a:lnTo>
                    <a:lnTo>
                      <a:pt x="297" y="861"/>
                    </a:lnTo>
                    <a:lnTo>
                      <a:pt x="347" y="831"/>
                    </a:lnTo>
                    <a:lnTo>
                      <a:pt x="361" y="841"/>
                    </a:lnTo>
                    <a:lnTo>
                      <a:pt x="361" y="856"/>
                    </a:lnTo>
                    <a:lnTo>
                      <a:pt x="368" y="882"/>
                    </a:lnTo>
                    <a:lnTo>
                      <a:pt x="381" y="894"/>
                    </a:lnTo>
                    <a:lnTo>
                      <a:pt x="409" y="891"/>
                    </a:lnTo>
                    <a:lnTo>
                      <a:pt x="418" y="899"/>
                    </a:lnTo>
                    <a:lnTo>
                      <a:pt x="428" y="886"/>
                    </a:lnTo>
                    <a:lnTo>
                      <a:pt x="428" y="848"/>
                    </a:lnTo>
                    <a:lnTo>
                      <a:pt x="410" y="775"/>
                    </a:lnTo>
                    <a:lnTo>
                      <a:pt x="423" y="756"/>
                    </a:lnTo>
                    <a:lnTo>
                      <a:pt x="465" y="756"/>
                    </a:lnTo>
                    <a:lnTo>
                      <a:pt x="474" y="756"/>
                    </a:lnTo>
                    <a:lnTo>
                      <a:pt x="497" y="728"/>
                    </a:lnTo>
                    <a:lnTo>
                      <a:pt x="555" y="745"/>
                    </a:lnTo>
                    <a:lnTo>
                      <a:pt x="578" y="726"/>
                    </a:lnTo>
                    <a:lnTo>
                      <a:pt x="591" y="738"/>
                    </a:lnTo>
                    <a:lnTo>
                      <a:pt x="616" y="721"/>
                    </a:lnTo>
                    <a:lnTo>
                      <a:pt x="640" y="745"/>
                    </a:lnTo>
                    <a:lnTo>
                      <a:pt x="647" y="745"/>
                    </a:lnTo>
                    <a:lnTo>
                      <a:pt x="656" y="733"/>
                    </a:lnTo>
                    <a:lnTo>
                      <a:pt x="676" y="714"/>
                    </a:lnTo>
                    <a:lnTo>
                      <a:pt x="683" y="721"/>
                    </a:lnTo>
                    <a:lnTo>
                      <a:pt x="713" y="716"/>
                    </a:lnTo>
                    <a:lnTo>
                      <a:pt x="738" y="693"/>
                    </a:lnTo>
                    <a:lnTo>
                      <a:pt x="762" y="660"/>
                    </a:lnTo>
                    <a:lnTo>
                      <a:pt x="792" y="655"/>
                    </a:lnTo>
                    <a:lnTo>
                      <a:pt x="809" y="672"/>
                    </a:lnTo>
                    <a:lnTo>
                      <a:pt x="821" y="637"/>
                    </a:lnTo>
                    <a:lnTo>
                      <a:pt x="846" y="636"/>
                    </a:lnTo>
                    <a:lnTo>
                      <a:pt x="856" y="627"/>
                    </a:lnTo>
                    <a:lnTo>
                      <a:pt x="866" y="595"/>
                    </a:lnTo>
                    <a:lnTo>
                      <a:pt x="854" y="578"/>
                    </a:lnTo>
                    <a:lnTo>
                      <a:pt x="771" y="561"/>
                    </a:lnTo>
                    <a:lnTo>
                      <a:pt x="756" y="538"/>
                    </a:lnTo>
                    <a:lnTo>
                      <a:pt x="734" y="538"/>
                    </a:lnTo>
                    <a:lnTo>
                      <a:pt x="708" y="538"/>
                    </a:lnTo>
                    <a:lnTo>
                      <a:pt x="694" y="512"/>
                    </a:lnTo>
                    <a:lnTo>
                      <a:pt x="694" y="496"/>
                    </a:lnTo>
                    <a:lnTo>
                      <a:pt x="706" y="438"/>
                    </a:lnTo>
                    <a:lnTo>
                      <a:pt x="671" y="405"/>
                    </a:lnTo>
                    <a:lnTo>
                      <a:pt x="695" y="302"/>
                    </a:lnTo>
                    <a:lnTo>
                      <a:pt x="681" y="288"/>
                    </a:lnTo>
                    <a:lnTo>
                      <a:pt x="628" y="306"/>
                    </a:lnTo>
                    <a:lnTo>
                      <a:pt x="616" y="283"/>
                    </a:lnTo>
                    <a:lnTo>
                      <a:pt x="616" y="258"/>
                    </a:lnTo>
                    <a:lnTo>
                      <a:pt x="603" y="246"/>
                    </a:lnTo>
                    <a:lnTo>
                      <a:pt x="630" y="210"/>
                    </a:lnTo>
                    <a:lnTo>
                      <a:pt x="658" y="219"/>
                    </a:lnTo>
                    <a:lnTo>
                      <a:pt x="671" y="207"/>
                    </a:lnTo>
                    <a:lnTo>
                      <a:pt x="725" y="214"/>
                    </a:lnTo>
                    <a:lnTo>
                      <a:pt x="752" y="207"/>
                    </a:lnTo>
                    <a:lnTo>
                      <a:pt x="762" y="16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6341726" y="7995137"/>
                <a:ext cx="447594" cy="628027"/>
              </a:xfrm>
              <a:custGeom>
                <a:avLst/>
                <a:gdLst>
                  <a:gd name="T0" fmla="*/ 9 w 449"/>
                  <a:gd name="T1" fmla="*/ 138 h 630"/>
                  <a:gd name="T2" fmla="*/ 38 w 449"/>
                  <a:gd name="T3" fmla="*/ 194 h 630"/>
                  <a:gd name="T4" fmla="*/ 40 w 449"/>
                  <a:gd name="T5" fmla="*/ 223 h 630"/>
                  <a:gd name="T6" fmla="*/ 27 w 449"/>
                  <a:gd name="T7" fmla="*/ 253 h 630"/>
                  <a:gd name="T8" fmla="*/ 4 w 449"/>
                  <a:gd name="T9" fmla="*/ 270 h 630"/>
                  <a:gd name="T10" fmla="*/ 0 w 449"/>
                  <a:gd name="T11" fmla="*/ 322 h 630"/>
                  <a:gd name="T12" fmla="*/ 7 w 449"/>
                  <a:gd name="T13" fmla="*/ 331 h 630"/>
                  <a:gd name="T14" fmla="*/ 19 w 449"/>
                  <a:gd name="T15" fmla="*/ 326 h 630"/>
                  <a:gd name="T16" fmla="*/ 27 w 449"/>
                  <a:gd name="T17" fmla="*/ 331 h 630"/>
                  <a:gd name="T18" fmla="*/ 27 w 449"/>
                  <a:gd name="T19" fmla="*/ 366 h 630"/>
                  <a:gd name="T20" fmla="*/ 40 w 449"/>
                  <a:gd name="T21" fmla="*/ 405 h 630"/>
                  <a:gd name="T22" fmla="*/ 58 w 449"/>
                  <a:gd name="T23" fmla="*/ 412 h 630"/>
                  <a:gd name="T24" fmla="*/ 61 w 449"/>
                  <a:gd name="T25" fmla="*/ 471 h 630"/>
                  <a:gd name="T26" fmla="*/ 50 w 449"/>
                  <a:gd name="T27" fmla="*/ 510 h 630"/>
                  <a:gd name="T28" fmla="*/ 61 w 449"/>
                  <a:gd name="T29" fmla="*/ 528 h 630"/>
                  <a:gd name="T30" fmla="*/ 81 w 449"/>
                  <a:gd name="T31" fmla="*/ 547 h 630"/>
                  <a:gd name="T32" fmla="*/ 126 w 449"/>
                  <a:gd name="T33" fmla="*/ 535 h 630"/>
                  <a:gd name="T34" fmla="*/ 136 w 449"/>
                  <a:gd name="T35" fmla="*/ 553 h 630"/>
                  <a:gd name="T36" fmla="*/ 120 w 449"/>
                  <a:gd name="T37" fmla="*/ 572 h 630"/>
                  <a:gd name="T38" fmla="*/ 97 w 449"/>
                  <a:gd name="T39" fmla="*/ 608 h 630"/>
                  <a:gd name="T40" fmla="*/ 97 w 449"/>
                  <a:gd name="T41" fmla="*/ 618 h 630"/>
                  <a:gd name="T42" fmla="*/ 112 w 449"/>
                  <a:gd name="T43" fmla="*/ 629 h 630"/>
                  <a:gd name="T44" fmla="*/ 209 w 449"/>
                  <a:gd name="T45" fmla="*/ 588 h 630"/>
                  <a:gd name="T46" fmla="*/ 244 w 449"/>
                  <a:gd name="T47" fmla="*/ 608 h 630"/>
                  <a:gd name="T48" fmla="*/ 253 w 449"/>
                  <a:gd name="T49" fmla="*/ 598 h 630"/>
                  <a:gd name="T50" fmla="*/ 244 w 449"/>
                  <a:gd name="T51" fmla="*/ 576 h 630"/>
                  <a:gd name="T52" fmla="*/ 246 w 449"/>
                  <a:gd name="T53" fmla="*/ 562 h 630"/>
                  <a:gd name="T54" fmla="*/ 261 w 449"/>
                  <a:gd name="T55" fmla="*/ 472 h 630"/>
                  <a:gd name="T56" fmla="*/ 275 w 449"/>
                  <a:gd name="T57" fmla="*/ 452 h 630"/>
                  <a:gd name="T58" fmla="*/ 282 w 449"/>
                  <a:gd name="T59" fmla="*/ 427 h 630"/>
                  <a:gd name="T60" fmla="*/ 299 w 449"/>
                  <a:gd name="T61" fmla="*/ 390 h 630"/>
                  <a:gd name="T62" fmla="*/ 289 w 449"/>
                  <a:gd name="T63" fmla="*/ 375 h 630"/>
                  <a:gd name="T64" fmla="*/ 292 w 449"/>
                  <a:gd name="T65" fmla="*/ 344 h 630"/>
                  <a:gd name="T66" fmla="*/ 334 w 449"/>
                  <a:gd name="T67" fmla="*/ 296 h 630"/>
                  <a:gd name="T68" fmla="*/ 333 w 449"/>
                  <a:gd name="T69" fmla="*/ 264 h 630"/>
                  <a:gd name="T70" fmla="*/ 358 w 449"/>
                  <a:gd name="T71" fmla="*/ 218 h 630"/>
                  <a:gd name="T72" fmla="*/ 385 w 449"/>
                  <a:gd name="T73" fmla="*/ 226 h 630"/>
                  <a:gd name="T74" fmla="*/ 438 w 449"/>
                  <a:gd name="T75" fmla="*/ 186 h 630"/>
                  <a:gd name="T76" fmla="*/ 448 w 449"/>
                  <a:gd name="T77" fmla="*/ 166 h 630"/>
                  <a:gd name="T78" fmla="*/ 414 w 449"/>
                  <a:gd name="T79" fmla="*/ 103 h 630"/>
                  <a:gd name="T80" fmla="*/ 392 w 449"/>
                  <a:gd name="T81" fmla="*/ 70 h 630"/>
                  <a:gd name="T82" fmla="*/ 408 w 449"/>
                  <a:gd name="T83" fmla="*/ 56 h 630"/>
                  <a:gd name="T84" fmla="*/ 388 w 449"/>
                  <a:gd name="T85" fmla="*/ 37 h 630"/>
                  <a:gd name="T86" fmla="*/ 336 w 449"/>
                  <a:gd name="T87" fmla="*/ 37 h 630"/>
                  <a:gd name="T88" fmla="*/ 315 w 449"/>
                  <a:gd name="T89" fmla="*/ 12 h 630"/>
                  <a:gd name="T90" fmla="*/ 273 w 449"/>
                  <a:gd name="T91" fmla="*/ 54 h 630"/>
                  <a:gd name="T92" fmla="*/ 258 w 449"/>
                  <a:gd name="T93" fmla="*/ 46 h 630"/>
                  <a:gd name="T94" fmla="*/ 275 w 449"/>
                  <a:gd name="T95" fmla="*/ 14 h 630"/>
                  <a:gd name="T96" fmla="*/ 273 w 449"/>
                  <a:gd name="T97" fmla="*/ 4 h 630"/>
                  <a:gd name="T98" fmla="*/ 258 w 449"/>
                  <a:gd name="T99" fmla="*/ 0 h 630"/>
                  <a:gd name="T100" fmla="*/ 209 w 449"/>
                  <a:gd name="T101" fmla="*/ 27 h 630"/>
                  <a:gd name="T102" fmla="*/ 171 w 449"/>
                  <a:gd name="T103" fmla="*/ 39 h 630"/>
                  <a:gd name="T104" fmla="*/ 138 w 449"/>
                  <a:gd name="T105" fmla="*/ 37 h 630"/>
                  <a:gd name="T106" fmla="*/ 70 w 449"/>
                  <a:gd name="T107" fmla="*/ 100 h 630"/>
                  <a:gd name="T108" fmla="*/ 34 w 449"/>
                  <a:gd name="T109" fmla="*/ 112 h 630"/>
                  <a:gd name="T110" fmla="*/ 9 w 449"/>
                  <a:gd name="T111" fmla="*/ 138 h 6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9" h="630">
                    <a:moveTo>
                      <a:pt x="9" y="138"/>
                    </a:moveTo>
                    <a:lnTo>
                      <a:pt x="38" y="194"/>
                    </a:lnTo>
                    <a:lnTo>
                      <a:pt x="40" y="223"/>
                    </a:lnTo>
                    <a:lnTo>
                      <a:pt x="27" y="253"/>
                    </a:lnTo>
                    <a:lnTo>
                      <a:pt x="4" y="270"/>
                    </a:lnTo>
                    <a:lnTo>
                      <a:pt x="0" y="322"/>
                    </a:lnTo>
                    <a:lnTo>
                      <a:pt x="7" y="331"/>
                    </a:lnTo>
                    <a:lnTo>
                      <a:pt x="19" y="326"/>
                    </a:lnTo>
                    <a:lnTo>
                      <a:pt x="27" y="331"/>
                    </a:lnTo>
                    <a:lnTo>
                      <a:pt x="27" y="366"/>
                    </a:lnTo>
                    <a:lnTo>
                      <a:pt x="40" y="405"/>
                    </a:lnTo>
                    <a:lnTo>
                      <a:pt x="58" y="412"/>
                    </a:lnTo>
                    <a:lnTo>
                      <a:pt x="61" y="471"/>
                    </a:lnTo>
                    <a:lnTo>
                      <a:pt x="50" y="510"/>
                    </a:lnTo>
                    <a:lnTo>
                      <a:pt x="61" y="528"/>
                    </a:lnTo>
                    <a:lnTo>
                      <a:pt x="81" y="547"/>
                    </a:lnTo>
                    <a:lnTo>
                      <a:pt x="126" y="535"/>
                    </a:lnTo>
                    <a:lnTo>
                      <a:pt x="136" y="553"/>
                    </a:lnTo>
                    <a:lnTo>
                      <a:pt x="120" y="572"/>
                    </a:lnTo>
                    <a:lnTo>
                      <a:pt x="97" y="608"/>
                    </a:lnTo>
                    <a:lnTo>
                      <a:pt x="97" y="618"/>
                    </a:lnTo>
                    <a:lnTo>
                      <a:pt x="112" y="629"/>
                    </a:lnTo>
                    <a:lnTo>
                      <a:pt x="209" y="588"/>
                    </a:lnTo>
                    <a:lnTo>
                      <a:pt x="244" y="608"/>
                    </a:lnTo>
                    <a:lnTo>
                      <a:pt x="253" y="598"/>
                    </a:lnTo>
                    <a:lnTo>
                      <a:pt x="244" y="576"/>
                    </a:lnTo>
                    <a:lnTo>
                      <a:pt x="246" y="562"/>
                    </a:lnTo>
                    <a:lnTo>
                      <a:pt x="261" y="472"/>
                    </a:lnTo>
                    <a:lnTo>
                      <a:pt x="275" y="452"/>
                    </a:lnTo>
                    <a:lnTo>
                      <a:pt x="282" y="427"/>
                    </a:lnTo>
                    <a:lnTo>
                      <a:pt x="299" y="390"/>
                    </a:lnTo>
                    <a:lnTo>
                      <a:pt x="289" y="375"/>
                    </a:lnTo>
                    <a:lnTo>
                      <a:pt x="292" y="344"/>
                    </a:lnTo>
                    <a:lnTo>
                      <a:pt x="334" y="296"/>
                    </a:lnTo>
                    <a:lnTo>
                      <a:pt x="333" y="264"/>
                    </a:lnTo>
                    <a:lnTo>
                      <a:pt x="358" y="218"/>
                    </a:lnTo>
                    <a:lnTo>
                      <a:pt x="385" y="226"/>
                    </a:lnTo>
                    <a:lnTo>
                      <a:pt x="438" y="186"/>
                    </a:lnTo>
                    <a:lnTo>
                      <a:pt x="448" y="166"/>
                    </a:lnTo>
                    <a:lnTo>
                      <a:pt x="414" y="103"/>
                    </a:lnTo>
                    <a:lnTo>
                      <a:pt x="392" y="70"/>
                    </a:lnTo>
                    <a:lnTo>
                      <a:pt x="408" y="56"/>
                    </a:lnTo>
                    <a:lnTo>
                      <a:pt x="388" y="37"/>
                    </a:lnTo>
                    <a:lnTo>
                      <a:pt x="336" y="37"/>
                    </a:lnTo>
                    <a:lnTo>
                      <a:pt x="315" y="12"/>
                    </a:lnTo>
                    <a:lnTo>
                      <a:pt x="273" y="54"/>
                    </a:lnTo>
                    <a:lnTo>
                      <a:pt x="258" y="46"/>
                    </a:lnTo>
                    <a:lnTo>
                      <a:pt x="275" y="14"/>
                    </a:lnTo>
                    <a:lnTo>
                      <a:pt x="273" y="4"/>
                    </a:lnTo>
                    <a:lnTo>
                      <a:pt x="258" y="0"/>
                    </a:lnTo>
                    <a:lnTo>
                      <a:pt x="209" y="27"/>
                    </a:lnTo>
                    <a:lnTo>
                      <a:pt x="171" y="39"/>
                    </a:lnTo>
                    <a:lnTo>
                      <a:pt x="138" y="37"/>
                    </a:lnTo>
                    <a:lnTo>
                      <a:pt x="70" y="100"/>
                    </a:lnTo>
                    <a:lnTo>
                      <a:pt x="34" y="112"/>
                    </a:lnTo>
                    <a:lnTo>
                      <a:pt x="9" y="13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5363799" y="8177563"/>
                <a:ext cx="598121" cy="504415"/>
              </a:xfrm>
              <a:custGeom>
                <a:avLst/>
                <a:gdLst>
                  <a:gd name="T0" fmla="*/ 163 w 600"/>
                  <a:gd name="T1" fmla="*/ 169 h 506"/>
                  <a:gd name="T2" fmla="*/ 152 w 600"/>
                  <a:gd name="T3" fmla="*/ 210 h 506"/>
                  <a:gd name="T4" fmla="*/ 126 w 600"/>
                  <a:gd name="T5" fmla="*/ 217 h 506"/>
                  <a:gd name="T6" fmla="*/ 70 w 600"/>
                  <a:gd name="T7" fmla="*/ 210 h 506"/>
                  <a:gd name="T8" fmla="*/ 57 w 600"/>
                  <a:gd name="T9" fmla="*/ 222 h 506"/>
                  <a:gd name="T10" fmla="*/ 28 w 600"/>
                  <a:gd name="T11" fmla="*/ 212 h 506"/>
                  <a:gd name="T12" fmla="*/ 0 w 600"/>
                  <a:gd name="T13" fmla="*/ 249 h 506"/>
                  <a:gd name="T14" fmla="*/ 13 w 600"/>
                  <a:gd name="T15" fmla="*/ 261 h 506"/>
                  <a:gd name="T16" fmla="*/ 13 w 600"/>
                  <a:gd name="T17" fmla="*/ 286 h 506"/>
                  <a:gd name="T18" fmla="*/ 26 w 600"/>
                  <a:gd name="T19" fmla="*/ 308 h 506"/>
                  <a:gd name="T20" fmla="*/ 80 w 600"/>
                  <a:gd name="T21" fmla="*/ 291 h 506"/>
                  <a:gd name="T22" fmla="*/ 95 w 600"/>
                  <a:gd name="T23" fmla="*/ 304 h 506"/>
                  <a:gd name="T24" fmla="*/ 70 w 600"/>
                  <a:gd name="T25" fmla="*/ 407 h 506"/>
                  <a:gd name="T26" fmla="*/ 106 w 600"/>
                  <a:gd name="T27" fmla="*/ 439 h 506"/>
                  <a:gd name="T28" fmla="*/ 94 w 600"/>
                  <a:gd name="T29" fmla="*/ 496 h 506"/>
                  <a:gd name="T30" fmla="*/ 130 w 600"/>
                  <a:gd name="T31" fmla="*/ 500 h 506"/>
                  <a:gd name="T32" fmla="*/ 163 w 600"/>
                  <a:gd name="T33" fmla="*/ 467 h 506"/>
                  <a:gd name="T34" fmla="*/ 177 w 600"/>
                  <a:gd name="T35" fmla="*/ 476 h 506"/>
                  <a:gd name="T36" fmla="*/ 246 w 600"/>
                  <a:gd name="T37" fmla="*/ 505 h 506"/>
                  <a:gd name="T38" fmla="*/ 257 w 600"/>
                  <a:gd name="T39" fmla="*/ 496 h 506"/>
                  <a:gd name="T40" fmla="*/ 260 w 600"/>
                  <a:gd name="T41" fmla="*/ 476 h 506"/>
                  <a:gd name="T42" fmla="*/ 274 w 600"/>
                  <a:gd name="T43" fmla="*/ 463 h 506"/>
                  <a:gd name="T44" fmla="*/ 372 w 600"/>
                  <a:gd name="T45" fmla="*/ 402 h 506"/>
                  <a:gd name="T46" fmla="*/ 386 w 600"/>
                  <a:gd name="T47" fmla="*/ 422 h 506"/>
                  <a:gd name="T48" fmla="*/ 448 w 600"/>
                  <a:gd name="T49" fmla="*/ 439 h 506"/>
                  <a:gd name="T50" fmla="*/ 478 w 600"/>
                  <a:gd name="T51" fmla="*/ 397 h 506"/>
                  <a:gd name="T52" fmla="*/ 493 w 600"/>
                  <a:gd name="T53" fmla="*/ 407 h 506"/>
                  <a:gd name="T54" fmla="*/ 517 w 600"/>
                  <a:gd name="T55" fmla="*/ 407 h 506"/>
                  <a:gd name="T56" fmla="*/ 517 w 600"/>
                  <a:gd name="T57" fmla="*/ 395 h 506"/>
                  <a:gd name="T58" fmla="*/ 548 w 600"/>
                  <a:gd name="T59" fmla="*/ 385 h 506"/>
                  <a:gd name="T60" fmla="*/ 548 w 600"/>
                  <a:gd name="T61" fmla="*/ 377 h 506"/>
                  <a:gd name="T62" fmla="*/ 559 w 600"/>
                  <a:gd name="T63" fmla="*/ 364 h 506"/>
                  <a:gd name="T64" fmla="*/ 566 w 600"/>
                  <a:gd name="T65" fmla="*/ 366 h 506"/>
                  <a:gd name="T66" fmla="*/ 599 w 600"/>
                  <a:gd name="T67" fmla="*/ 337 h 506"/>
                  <a:gd name="T68" fmla="*/ 571 w 600"/>
                  <a:gd name="T69" fmla="*/ 293 h 506"/>
                  <a:gd name="T70" fmla="*/ 585 w 600"/>
                  <a:gd name="T71" fmla="*/ 232 h 506"/>
                  <a:gd name="T72" fmla="*/ 570 w 600"/>
                  <a:gd name="T73" fmla="*/ 212 h 506"/>
                  <a:gd name="T74" fmla="*/ 524 w 600"/>
                  <a:gd name="T75" fmla="*/ 224 h 506"/>
                  <a:gd name="T76" fmla="*/ 519 w 600"/>
                  <a:gd name="T77" fmla="*/ 217 h 506"/>
                  <a:gd name="T78" fmla="*/ 570 w 600"/>
                  <a:gd name="T79" fmla="*/ 164 h 506"/>
                  <a:gd name="T80" fmla="*/ 548 w 600"/>
                  <a:gd name="T81" fmla="*/ 78 h 506"/>
                  <a:gd name="T82" fmla="*/ 514 w 600"/>
                  <a:gd name="T83" fmla="*/ 103 h 506"/>
                  <a:gd name="T84" fmla="*/ 483 w 600"/>
                  <a:gd name="T85" fmla="*/ 74 h 506"/>
                  <a:gd name="T86" fmla="*/ 456 w 600"/>
                  <a:gd name="T87" fmla="*/ 38 h 506"/>
                  <a:gd name="T88" fmla="*/ 452 w 600"/>
                  <a:gd name="T89" fmla="*/ 15 h 506"/>
                  <a:gd name="T90" fmla="*/ 436 w 600"/>
                  <a:gd name="T91" fmla="*/ 10 h 506"/>
                  <a:gd name="T92" fmla="*/ 410 w 600"/>
                  <a:gd name="T93" fmla="*/ 17 h 506"/>
                  <a:gd name="T94" fmla="*/ 372 w 600"/>
                  <a:gd name="T95" fmla="*/ 0 h 506"/>
                  <a:gd name="T96" fmla="*/ 354 w 600"/>
                  <a:gd name="T97" fmla="*/ 41 h 506"/>
                  <a:gd name="T98" fmla="*/ 322 w 600"/>
                  <a:gd name="T99" fmla="*/ 44 h 506"/>
                  <a:gd name="T100" fmla="*/ 298 w 600"/>
                  <a:gd name="T101" fmla="*/ 78 h 506"/>
                  <a:gd name="T102" fmla="*/ 283 w 600"/>
                  <a:gd name="T103" fmla="*/ 71 h 506"/>
                  <a:gd name="T104" fmla="*/ 260 w 600"/>
                  <a:gd name="T105" fmla="*/ 78 h 506"/>
                  <a:gd name="T106" fmla="*/ 225 w 600"/>
                  <a:gd name="T107" fmla="*/ 58 h 506"/>
                  <a:gd name="T108" fmla="*/ 197 w 600"/>
                  <a:gd name="T109" fmla="*/ 90 h 506"/>
                  <a:gd name="T110" fmla="*/ 197 w 600"/>
                  <a:gd name="T111" fmla="*/ 106 h 506"/>
                  <a:gd name="T112" fmla="*/ 252 w 600"/>
                  <a:gd name="T113" fmla="*/ 133 h 506"/>
                  <a:gd name="T114" fmla="*/ 265 w 600"/>
                  <a:gd name="T115" fmla="*/ 156 h 506"/>
                  <a:gd name="T116" fmla="*/ 225 w 600"/>
                  <a:gd name="T117" fmla="*/ 170 h 506"/>
                  <a:gd name="T118" fmla="*/ 163 w 600"/>
                  <a:gd name="T119" fmla="*/ 169 h 5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00" h="506">
                    <a:moveTo>
                      <a:pt x="163" y="169"/>
                    </a:moveTo>
                    <a:lnTo>
                      <a:pt x="152" y="210"/>
                    </a:lnTo>
                    <a:lnTo>
                      <a:pt x="126" y="217"/>
                    </a:lnTo>
                    <a:lnTo>
                      <a:pt x="70" y="210"/>
                    </a:lnTo>
                    <a:lnTo>
                      <a:pt x="57" y="222"/>
                    </a:lnTo>
                    <a:lnTo>
                      <a:pt x="28" y="212"/>
                    </a:lnTo>
                    <a:lnTo>
                      <a:pt x="0" y="249"/>
                    </a:lnTo>
                    <a:lnTo>
                      <a:pt x="13" y="261"/>
                    </a:lnTo>
                    <a:lnTo>
                      <a:pt x="13" y="286"/>
                    </a:lnTo>
                    <a:lnTo>
                      <a:pt x="26" y="308"/>
                    </a:lnTo>
                    <a:lnTo>
                      <a:pt x="80" y="291"/>
                    </a:lnTo>
                    <a:lnTo>
                      <a:pt x="95" y="304"/>
                    </a:lnTo>
                    <a:lnTo>
                      <a:pt x="70" y="407"/>
                    </a:lnTo>
                    <a:lnTo>
                      <a:pt x="106" y="439"/>
                    </a:lnTo>
                    <a:lnTo>
                      <a:pt x="94" y="496"/>
                    </a:lnTo>
                    <a:lnTo>
                      <a:pt x="130" y="500"/>
                    </a:lnTo>
                    <a:lnTo>
                      <a:pt x="163" y="467"/>
                    </a:lnTo>
                    <a:lnTo>
                      <a:pt x="177" y="476"/>
                    </a:lnTo>
                    <a:lnTo>
                      <a:pt x="246" y="505"/>
                    </a:lnTo>
                    <a:lnTo>
                      <a:pt x="257" y="496"/>
                    </a:lnTo>
                    <a:lnTo>
                      <a:pt x="260" y="476"/>
                    </a:lnTo>
                    <a:lnTo>
                      <a:pt x="274" y="463"/>
                    </a:lnTo>
                    <a:lnTo>
                      <a:pt x="372" y="402"/>
                    </a:lnTo>
                    <a:lnTo>
                      <a:pt x="386" y="422"/>
                    </a:lnTo>
                    <a:lnTo>
                      <a:pt x="448" y="439"/>
                    </a:lnTo>
                    <a:lnTo>
                      <a:pt x="478" y="397"/>
                    </a:lnTo>
                    <a:lnTo>
                      <a:pt x="493" y="407"/>
                    </a:lnTo>
                    <a:lnTo>
                      <a:pt x="517" y="407"/>
                    </a:lnTo>
                    <a:lnTo>
                      <a:pt x="517" y="395"/>
                    </a:lnTo>
                    <a:lnTo>
                      <a:pt x="548" y="385"/>
                    </a:lnTo>
                    <a:lnTo>
                      <a:pt x="548" y="377"/>
                    </a:lnTo>
                    <a:lnTo>
                      <a:pt x="559" y="364"/>
                    </a:lnTo>
                    <a:lnTo>
                      <a:pt x="566" y="366"/>
                    </a:lnTo>
                    <a:lnTo>
                      <a:pt x="599" y="337"/>
                    </a:lnTo>
                    <a:lnTo>
                      <a:pt x="571" y="293"/>
                    </a:lnTo>
                    <a:lnTo>
                      <a:pt x="585" y="232"/>
                    </a:lnTo>
                    <a:lnTo>
                      <a:pt x="570" y="212"/>
                    </a:lnTo>
                    <a:lnTo>
                      <a:pt x="524" y="224"/>
                    </a:lnTo>
                    <a:lnTo>
                      <a:pt x="519" y="217"/>
                    </a:lnTo>
                    <a:lnTo>
                      <a:pt x="570" y="164"/>
                    </a:lnTo>
                    <a:lnTo>
                      <a:pt x="548" y="78"/>
                    </a:lnTo>
                    <a:lnTo>
                      <a:pt x="514" y="103"/>
                    </a:lnTo>
                    <a:lnTo>
                      <a:pt x="483" y="74"/>
                    </a:lnTo>
                    <a:lnTo>
                      <a:pt x="456" y="38"/>
                    </a:lnTo>
                    <a:lnTo>
                      <a:pt x="452" y="15"/>
                    </a:lnTo>
                    <a:lnTo>
                      <a:pt x="436" y="10"/>
                    </a:lnTo>
                    <a:lnTo>
                      <a:pt x="410" y="17"/>
                    </a:lnTo>
                    <a:lnTo>
                      <a:pt x="372" y="0"/>
                    </a:lnTo>
                    <a:lnTo>
                      <a:pt x="354" y="41"/>
                    </a:lnTo>
                    <a:lnTo>
                      <a:pt x="322" y="44"/>
                    </a:lnTo>
                    <a:lnTo>
                      <a:pt x="298" y="78"/>
                    </a:lnTo>
                    <a:lnTo>
                      <a:pt x="283" y="71"/>
                    </a:lnTo>
                    <a:lnTo>
                      <a:pt x="260" y="78"/>
                    </a:lnTo>
                    <a:lnTo>
                      <a:pt x="225" y="58"/>
                    </a:lnTo>
                    <a:lnTo>
                      <a:pt x="197" y="90"/>
                    </a:lnTo>
                    <a:lnTo>
                      <a:pt x="197" y="106"/>
                    </a:lnTo>
                    <a:lnTo>
                      <a:pt x="252" y="133"/>
                    </a:lnTo>
                    <a:lnTo>
                      <a:pt x="265" y="156"/>
                    </a:lnTo>
                    <a:lnTo>
                      <a:pt x="225" y="170"/>
                    </a:lnTo>
                    <a:lnTo>
                      <a:pt x="163" y="169"/>
                    </a:lnTo>
                  </a:path>
                </a:pathLst>
              </a:custGeom>
              <a:grpFill/>
              <a:ln w="9525" cap="flat" cmpd="sng">
                <a:gradFill>
                  <a:gsLst>
                    <a:gs pos="0">
                      <a:srgbClr val="033F7B">
                        <a:tint val="66000"/>
                        <a:satMod val="160000"/>
                      </a:srgbClr>
                    </a:gs>
                    <a:gs pos="50000">
                      <a:srgbClr val="033F7B">
                        <a:tint val="44500"/>
                        <a:satMod val="160000"/>
                      </a:srgbClr>
                    </a:gs>
                    <a:gs pos="100000">
                      <a:srgbClr val="033F7B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3071998" y="7308294"/>
                <a:ext cx="1857165" cy="1001853"/>
              </a:xfrm>
              <a:custGeom>
                <a:avLst/>
                <a:gdLst>
                  <a:gd name="T0" fmla="*/ 1132 w 1863"/>
                  <a:gd name="T1" fmla="*/ 958 h 1005"/>
                  <a:gd name="T2" fmla="*/ 1161 w 1863"/>
                  <a:gd name="T3" fmla="*/ 990 h 1005"/>
                  <a:gd name="T4" fmla="*/ 1256 w 1863"/>
                  <a:gd name="T5" fmla="*/ 958 h 1005"/>
                  <a:gd name="T6" fmla="*/ 1316 w 1863"/>
                  <a:gd name="T7" fmla="*/ 915 h 1005"/>
                  <a:gd name="T8" fmla="*/ 1386 w 1863"/>
                  <a:gd name="T9" fmla="*/ 887 h 1005"/>
                  <a:gd name="T10" fmla="*/ 1461 w 1863"/>
                  <a:gd name="T11" fmla="*/ 863 h 1005"/>
                  <a:gd name="T12" fmla="*/ 1582 w 1863"/>
                  <a:gd name="T13" fmla="*/ 843 h 1005"/>
                  <a:gd name="T14" fmla="*/ 1584 w 1863"/>
                  <a:gd name="T15" fmla="*/ 887 h 1005"/>
                  <a:gd name="T16" fmla="*/ 1622 w 1863"/>
                  <a:gd name="T17" fmla="*/ 895 h 1005"/>
                  <a:gd name="T18" fmla="*/ 1599 w 1863"/>
                  <a:gd name="T19" fmla="*/ 951 h 1005"/>
                  <a:gd name="T20" fmla="*/ 1622 w 1863"/>
                  <a:gd name="T21" fmla="*/ 958 h 1005"/>
                  <a:gd name="T22" fmla="*/ 1725 w 1863"/>
                  <a:gd name="T23" fmla="*/ 951 h 1005"/>
                  <a:gd name="T24" fmla="*/ 1787 w 1863"/>
                  <a:gd name="T25" fmla="*/ 971 h 1005"/>
                  <a:gd name="T26" fmla="*/ 1815 w 1863"/>
                  <a:gd name="T27" fmla="*/ 983 h 1005"/>
                  <a:gd name="T28" fmla="*/ 1820 w 1863"/>
                  <a:gd name="T29" fmla="*/ 915 h 1005"/>
                  <a:gd name="T30" fmla="*/ 1862 w 1863"/>
                  <a:gd name="T31" fmla="*/ 870 h 1005"/>
                  <a:gd name="T32" fmla="*/ 1829 w 1863"/>
                  <a:gd name="T33" fmla="*/ 655 h 1005"/>
                  <a:gd name="T34" fmla="*/ 1792 w 1863"/>
                  <a:gd name="T35" fmla="*/ 538 h 1005"/>
                  <a:gd name="T36" fmla="*/ 1703 w 1863"/>
                  <a:gd name="T37" fmla="*/ 495 h 1005"/>
                  <a:gd name="T38" fmla="*/ 1647 w 1863"/>
                  <a:gd name="T39" fmla="*/ 602 h 1005"/>
                  <a:gd name="T40" fmla="*/ 1540 w 1863"/>
                  <a:gd name="T41" fmla="*/ 547 h 1005"/>
                  <a:gd name="T42" fmla="*/ 1342 w 1863"/>
                  <a:gd name="T43" fmla="*/ 475 h 1005"/>
                  <a:gd name="T44" fmla="*/ 1260 w 1863"/>
                  <a:gd name="T45" fmla="*/ 463 h 1005"/>
                  <a:gd name="T46" fmla="*/ 1102 w 1863"/>
                  <a:gd name="T47" fmla="*/ 397 h 1005"/>
                  <a:gd name="T48" fmla="*/ 1026 w 1863"/>
                  <a:gd name="T49" fmla="*/ 214 h 1005"/>
                  <a:gd name="T50" fmla="*/ 1055 w 1863"/>
                  <a:gd name="T51" fmla="*/ 157 h 1005"/>
                  <a:gd name="T52" fmla="*/ 1054 w 1863"/>
                  <a:gd name="T53" fmla="*/ 78 h 1005"/>
                  <a:gd name="T54" fmla="*/ 1066 w 1863"/>
                  <a:gd name="T55" fmla="*/ 39 h 1005"/>
                  <a:gd name="T56" fmla="*/ 927 w 1863"/>
                  <a:gd name="T57" fmla="*/ 0 h 1005"/>
                  <a:gd name="T58" fmla="*/ 827 w 1863"/>
                  <a:gd name="T59" fmla="*/ 13 h 1005"/>
                  <a:gd name="T60" fmla="*/ 703 w 1863"/>
                  <a:gd name="T61" fmla="*/ 54 h 1005"/>
                  <a:gd name="T62" fmla="*/ 578 w 1863"/>
                  <a:gd name="T63" fmla="*/ 67 h 1005"/>
                  <a:gd name="T64" fmla="*/ 494 w 1863"/>
                  <a:gd name="T65" fmla="*/ 24 h 1005"/>
                  <a:gd name="T66" fmla="*/ 358 w 1863"/>
                  <a:gd name="T67" fmla="*/ 49 h 1005"/>
                  <a:gd name="T68" fmla="*/ 304 w 1863"/>
                  <a:gd name="T69" fmla="*/ 18 h 1005"/>
                  <a:gd name="T70" fmla="*/ 202 w 1863"/>
                  <a:gd name="T71" fmla="*/ 28 h 1005"/>
                  <a:gd name="T72" fmla="*/ 153 w 1863"/>
                  <a:gd name="T73" fmla="*/ 94 h 1005"/>
                  <a:gd name="T74" fmla="*/ 124 w 1863"/>
                  <a:gd name="T75" fmla="*/ 127 h 1005"/>
                  <a:gd name="T76" fmla="*/ 89 w 1863"/>
                  <a:gd name="T77" fmla="*/ 147 h 1005"/>
                  <a:gd name="T78" fmla="*/ 74 w 1863"/>
                  <a:gd name="T79" fmla="*/ 172 h 1005"/>
                  <a:gd name="T80" fmla="*/ 101 w 1863"/>
                  <a:gd name="T81" fmla="*/ 231 h 1005"/>
                  <a:gd name="T82" fmla="*/ 94 w 1863"/>
                  <a:gd name="T83" fmla="*/ 288 h 1005"/>
                  <a:gd name="T84" fmla="*/ 27 w 1863"/>
                  <a:gd name="T85" fmla="*/ 267 h 1005"/>
                  <a:gd name="T86" fmla="*/ 0 w 1863"/>
                  <a:gd name="T87" fmla="*/ 293 h 1005"/>
                  <a:gd name="T88" fmla="*/ 17 w 1863"/>
                  <a:gd name="T89" fmla="*/ 347 h 1005"/>
                  <a:gd name="T90" fmla="*/ 9 w 1863"/>
                  <a:gd name="T91" fmla="*/ 397 h 1005"/>
                  <a:gd name="T92" fmla="*/ 43 w 1863"/>
                  <a:gd name="T93" fmla="*/ 415 h 1005"/>
                  <a:gd name="T94" fmla="*/ 124 w 1863"/>
                  <a:gd name="T95" fmla="*/ 495 h 1005"/>
                  <a:gd name="T96" fmla="*/ 172 w 1863"/>
                  <a:gd name="T97" fmla="*/ 565 h 1005"/>
                  <a:gd name="T98" fmla="*/ 205 w 1863"/>
                  <a:gd name="T99" fmla="*/ 588 h 1005"/>
                  <a:gd name="T100" fmla="*/ 261 w 1863"/>
                  <a:gd name="T101" fmla="*/ 584 h 1005"/>
                  <a:gd name="T102" fmla="*/ 395 w 1863"/>
                  <a:gd name="T103" fmla="*/ 730 h 1005"/>
                  <a:gd name="T104" fmla="*/ 435 w 1863"/>
                  <a:gd name="T105" fmla="*/ 715 h 1005"/>
                  <a:gd name="T106" fmla="*/ 447 w 1863"/>
                  <a:gd name="T107" fmla="*/ 771 h 1005"/>
                  <a:gd name="T108" fmla="*/ 529 w 1863"/>
                  <a:gd name="T109" fmla="*/ 805 h 1005"/>
                  <a:gd name="T110" fmla="*/ 596 w 1863"/>
                  <a:gd name="T111" fmla="*/ 875 h 1005"/>
                  <a:gd name="T112" fmla="*/ 608 w 1863"/>
                  <a:gd name="T113" fmla="*/ 905 h 1005"/>
                  <a:gd name="T114" fmla="*/ 682 w 1863"/>
                  <a:gd name="T115" fmla="*/ 903 h 1005"/>
                  <a:gd name="T116" fmla="*/ 813 w 1863"/>
                  <a:gd name="T117" fmla="*/ 928 h 1005"/>
                  <a:gd name="T118" fmla="*/ 872 w 1863"/>
                  <a:gd name="T119" fmla="*/ 946 h 1005"/>
                  <a:gd name="T120" fmla="*/ 872 w 1863"/>
                  <a:gd name="T121" fmla="*/ 1004 h 1005"/>
                  <a:gd name="T122" fmla="*/ 984 w 1863"/>
                  <a:gd name="T123" fmla="*/ 918 h 1005"/>
                  <a:gd name="T124" fmla="*/ 1073 w 1863"/>
                  <a:gd name="T125" fmla="*/ 951 h 10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63" h="1005">
                    <a:moveTo>
                      <a:pt x="1073" y="951"/>
                    </a:moveTo>
                    <a:lnTo>
                      <a:pt x="1132" y="958"/>
                    </a:lnTo>
                    <a:lnTo>
                      <a:pt x="1151" y="985"/>
                    </a:lnTo>
                    <a:lnTo>
                      <a:pt x="1161" y="990"/>
                    </a:lnTo>
                    <a:lnTo>
                      <a:pt x="1250" y="973"/>
                    </a:lnTo>
                    <a:lnTo>
                      <a:pt x="1256" y="958"/>
                    </a:lnTo>
                    <a:lnTo>
                      <a:pt x="1272" y="948"/>
                    </a:lnTo>
                    <a:lnTo>
                      <a:pt x="1316" y="915"/>
                    </a:lnTo>
                    <a:lnTo>
                      <a:pt x="1353" y="910"/>
                    </a:lnTo>
                    <a:lnTo>
                      <a:pt x="1386" y="887"/>
                    </a:lnTo>
                    <a:lnTo>
                      <a:pt x="1452" y="850"/>
                    </a:lnTo>
                    <a:lnTo>
                      <a:pt x="1461" y="863"/>
                    </a:lnTo>
                    <a:lnTo>
                      <a:pt x="1510" y="880"/>
                    </a:lnTo>
                    <a:lnTo>
                      <a:pt x="1582" y="843"/>
                    </a:lnTo>
                    <a:lnTo>
                      <a:pt x="1604" y="858"/>
                    </a:lnTo>
                    <a:lnTo>
                      <a:pt x="1584" y="887"/>
                    </a:lnTo>
                    <a:lnTo>
                      <a:pt x="1592" y="895"/>
                    </a:lnTo>
                    <a:lnTo>
                      <a:pt x="1622" y="895"/>
                    </a:lnTo>
                    <a:lnTo>
                      <a:pt x="1624" y="907"/>
                    </a:lnTo>
                    <a:lnTo>
                      <a:pt x="1599" y="951"/>
                    </a:lnTo>
                    <a:lnTo>
                      <a:pt x="1607" y="958"/>
                    </a:lnTo>
                    <a:lnTo>
                      <a:pt x="1622" y="958"/>
                    </a:lnTo>
                    <a:lnTo>
                      <a:pt x="1694" y="978"/>
                    </a:lnTo>
                    <a:lnTo>
                      <a:pt x="1725" y="951"/>
                    </a:lnTo>
                    <a:lnTo>
                      <a:pt x="1772" y="988"/>
                    </a:lnTo>
                    <a:lnTo>
                      <a:pt x="1787" y="971"/>
                    </a:lnTo>
                    <a:lnTo>
                      <a:pt x="1799" y="983"/>
                    </a:lnTo>
                    <a:lnTo>
                      <a:pt x="1815" y="983"/>
                    </a:lnTo>
                    <a:lnTo>
                      <a:pt x="1821" y="971"/>
                    </a:lnTo>
                    <a:lnTo>
                      <a:pt x="1820" y="915"/>
                    </a:lnTo>
                    <a:lnTo>
                      <a:pt x="1832" y="907"/>
                    </a:lnTo>
                    <a:lnTo>
                      <a:pt x="1862" y="870"/>
                    </a:lnTo>
                    <a:lnTo>
                      <a:pt x="1856" y="727"/>
                    </a:lnTo>
                    <a:lnTo>
                      <a:pt x="1829" y="655"/>
                    </a:lnTo>
                    <a:lnTo>
                      <a:pt x="1848" y="641"/>
                    </a:lnTo>
                    <a:lnTo>
                      <a:pt x="1792" y="538"/>
                    </a:lnTo>
                    <a:lnTo>
                      <a:pt x="1722" y="482"/>
                    </a:lnTo>
                    <a:lnTo>
                      <a:pt x="1703" y="495"/>
                    </a:lnTo>
                    <a:lnTo>
                      <a:pt x="1706" y="528"/>
                    </a:lnTo>
                    <a:lnTo>
                      <a:pt x="1647" y="602"/>
                    </a:lnTo>
                    <a:lnTo>
                      <a:pt x="1547" y="584"/>
                    </a:lnTo>
                    <a:lnTo>
                      <a:pt x="1540" y="547"/>
                    </a:lnTo>
                    <a:lnTo>
                      <a:pt x="1478" y="497"/>
                    </a:lnTo>
                    <a:lnTo>
                      <a:pt x="1342" y="475"/>
                    </a:lnTo>
                    <a:lnTo>
                      <a:pt x="1283" y="465"/>
                    </a:lnTo>
                    <a:lnTo>
                      <a:pt x="1260" y="463"/>
                    </a:lnTo>
                    <a:lnTo>
                      <a:pt x="1209" y="420"/>
                    </a:lnTo>
                    <a:lnTo>
                      <a:pt x="1102" y="397"/>
                    </a:lnTo>
                    <a:lnTo>
                      <a:pt x="1028" y="253"/>
                    </a:lnTo>
                    <a:lnTo>
                      <a:pt x="1026" y="214"/>
                    </a:lnTo>
                    <a:lnTo>
                      <a:pt x="1055" y="201"/>
                    </a:lnTo>
                    <a:lnTo>
                      <a:pt x="1055" y="157"/>
                    </a:lnTo>
                    <a:lnTo>
                      <a:pt x="1078" y="103"/>
                    </a:lnTo>
                    <a:lnTo>
                      <a:pt x="1054" y="78"/>
                    </a:lnTo>
                    <a:lnTo>
                      <a:pt x="1085" y="51"/>
                    </a:lnTo>
                    <a:lnTo>
                      <a:pt x="1066" y="39"/>
                    </a:lnTo>
                    <a:lnTo>
                      <a:pt x="1016" y="39"/>
                    </a:lnTo>
                    <a:lnTo>
                      <a:pt x="927" y="0"/>
                    </a:lnTo>
                    <a:lnTo>
                      <a:pt x="872" y="0"/>
                    </a:lnTo>
                    <a:lnTo>
                      <a:pt x="827" y="13"/>
                    </a:lnTo>
                    <a:lnTo>
                      <a:pt x="778" y="13"/>
                    </a:lnTo>
                    <a:lnTo>
                      <a:pt x="703" y="54"/>
                    </a:lnTo>
                    <a:lnTo>
                      <a:pt x="640" y="46"/>
                    </a:lnTo>
                    <a:lnTo>
                      <a:pt x="578" y="67"/>
                    </a:lnTo>
                    <a:lnTo>
                      <a:pt x="526" y="51"/>
                    </a:lnTo>
                    <a:lnTo>
                      <a:pt x="494" y="24"/>
                    </a:lnTo>
                    <a:lnTo>
                      <a:pt x="413" y="13"/>
                    </a:lnTo>
                    <a:lnTo>
                      <a:pt x="358" y="49"/>
                    </a:lnTo>
                    <a:lnTo>
                      <a:pt x="328" y="37"/>
                    </a:lnTo>
                    <a:lnTo>
                      <a:pt x="304" y="18"/>
                    </a:lnTo>
                    <a:lnTo>
                      <a:pt x="244" y="1"/>
                    </a:lnTo>
                    <a:lnTo>
                      <a:pt x="202" y="28"/>
                    </a:lnTo>
                    <a:lnTo>
                      <a:pt x="184" y="76"/>
                    </a:lnTo>
                    <a:lnTo>
                      <a:pt x="153" y="94"/>
                    </a:lnTo>
                    <a:lnTo>
                      <a:pt x="146" y="120"/>
                    </a:lnTo>
                    <a:lnTo>
                      <a:pt x="124" y="127"/>
                    </a:lnTo>
                    <a:lnTo>
                      <a:pt x="99" y="124"/>
                    </a:lnTo>
                    <a:lnTo>
                      <a:pt x="89" y="147"/>
                    </a:lnTo>
                    <a:lnTo>
                      <a:pt x="83" y="175"/>
                    </a:lnTo>
                    <a:lnTo>
                      <a:pt x="74" y="172"/>
                    </a:lnTo>
                    <a:lnTo>
                      <a:pt x="71" y="201"/>
                    </a:lnTo>
                    <a:lnTo>
                      <a:pt x="101" y="231"/>
                    </a:lnTo>
                    <a:lnTo>
                      <a:pt x="104" y="273"/>
                    </a:lnTo>
                    <a:lnTo>
                      <a:pt x="94" y="288"/>
                    </a:lnTo>
                    <a:lnTo>
                      <a:pt x="49" y="293"/>
                    </a:lnTo>
                    <a:lnTo>
                      <a:pt x="27" y="267"/>
                    </a:lnTo>
                    <a:lnTo>
                      <a:pt x="4" y="273"/>
                    </a:lnTo>
                    <a:lnTo>
                      <a:pt x="0" y="293"/>
                    </a:lnTo>
                    <a:lnTo>
                      <a:pt x="11" y="323"/>
                    </a:lnTo>
                    <a:lnTo>
                      <a:pt x="17" y="347"/>
                    </a:lnTo>
                    <a:lnTo>
                      <a:pt x="17" y="374"/>
                    </a:lnTo>
                    <a:lnTo>
                      <a:pt x="9" y="397"/>
                    </a:lnTo>
                    <a:lnTo>
                      <a:pt x="11" y="411"/>
                    </a:lnTo>
                    <a:lnTo>
                      <a:pt x="43" y="415"/>
                    </a:lnTo>
                    <a:lnTo>
                      <a:pt x="57" y="441"/>
                    </a:lnTo>
                    <a:lnTo>
                      <a:pt x="124" y="495"/>
                    </a:lnTo>
                    <a:lnTo>
                      <a:pt x="124" y="510"/>
                    </a:lnTo>
                    <a:lnTo>
                      <a:pt x="172" y="565"/>
                    </a:lnTo>
                    <a:lnTo>
                      <a:pt x="189" y="584"/>
                    </a:lnTo>
                    <a:lnTo>
                      <a:pt x="205" y="588"/>
                    </a:lnTo>
                    <a:lnTo>
                      <a:pt x="233" y="559"/>
                    </a:lnTo>
                    <a:lnTo>
                      <a:pt x="261" y="584"/>
                    </a:lnTo>
                    <a:lnTo>
                      <a:pt x="375" y="679"/>
                    </a:lnTo>
                    <a:lnTo>
                      <a:pt x="395" y="730"/>
                    </a:lnTo>
                    <a:lnTo>
                      <a:pt x="421" y="730"/>
                    </a:lnTo>
                    <a:lnTo>
                      <a:pt x="435" y="715"/>
                    </a:lnTo>
                    <a:lnTo>
                      <a:pt x="447" y="727"/>
                    </a:lnTo>
                    <a:lnTo>
                      <a:pt x="447" y="771"/>
                    </a:lnTo>
                    <a:lnTo>
                      <a:pt x="513" y="808"/>
                    </a:lnTo>
                    <a:lnTo>
                      <a:pt x="529" y="805"/>
                    </a:lnTo>
                    <a:lnTo>
                      <a:pt x="538" y="843"/>
                    </a:lnTo>
                    <a:lnTo>
                      <a:pt x="596" y="875"/>
                    </a:lnTo>
                    <a:lnTo>
                      <a:pt x="596" y="898"/>
                    </a:lnTo>
                    <a:lnTo>
                      <a:pt x="608" y="905"/>
                    </a:lnTo>
                    <a:lnTo>
                      <a:pt x="657" y="903"/>
                    </a:lnTo>
                    <a:lnTo>
                      <a:pt x="682" y="903"/>
                    </a:lnTo>
                    <a:lnTo>
                      <a:pt x="724" y="931"/>
                    </a:lnTo>
                    <a:lnTo>
                      <a:pt x="813" y="928"/>
                    </a:lnTo>
                    <a:lnTo>
                      <a:pt x="860" y="927"/>
                    </a:lnTo>
                    <a:lnTo>
                      <a:pt x="872" y="946"/>
                    </a:lnTo>
                    <a:lnTo>
                      <a:pt x="860" y="988"/>
                    </a:lnTo>
                    <a:lnTo>
                      <a:pt x="872" y="1004"/>
                    </a:lnTo>
                    <a:lnTo>
                      <a:pt x="922" y="961"/>
                    </a:lnTo>
                    <a:lnTo>
                      <a:pt x="984" y="918"/>
                    </a:lnTo>
                    <a:lnTo>
                      <a:pt x="1028" y="923"/>
                    </a:lnTo>
                    <a:lnTo>
                      <a:pt x="1073" y="951"/>
                    </a:lnTo>
                  </a:path>
                </a:pathLst>
              </a:custGeom>
              <a:solidFill>
                <a:srgbClr val="00355F">
                  <a:lumMod val="10000"/>
                  <a:lumOff val="90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53944" y="7359134"/>
                <a:ext cx="578183" cy="505412"/>
              </a:xfrm>
              <a:custGeom>
                <a:avLst/>
                <a:gdLst>
                  <a:gd name="T0" fmla="*/ 67 w 580"/>
                  <a:gd name="T1" fmla="*/ 352 h 507"/>
                  <a:gd name="T2" fmla="*/ 151 w 580"/>
                  <a:gd name="T3" fmla="*/ 423 h 507"/>
                  <a:gd name="T4" fmla="*/ 220 w 580"/>
                  <a:gd name="T5" fmla="*/ 437 h 507"/>
                  <a:gd name="T6" fmla="*/ 282 w 580"/>
                  <a:gd name="T7" fmla="*/ 430 h 507"/>
                  <a:gd name="T8" fmla="*/ 303 w 580"/>
                  <a:gd name="T9" fmla="*/ 437 h 507"/>
                  <a:gd name="T10" fmla="*/ 326 w 580"/>
                  <a:gd name="T11" fmla="*/ 425 h 507"/>
                  <a:gd name="T12" fmla="*/ 340 w 580"/>
                  <a:gd name="T13" fmla="*/ 443 h 507"/>
                  <a:gd name="T14" fmla="*/ 347 w 580"/>
                  <a:gd name="T15" fmla="*/ 465 h 507"/>
                  <a:gd name="T16" fmla="*/ 378 w 580"/>
                  <a:gd name="T17" fmla="*/ 480 h 507"/>
                  <a:gd name="T18" fmla="*/ 418 w 580"/>
                  <a:gd name="T19" fmla="*/ 480 h 507"/>
                  <a:gd name="T20" fmla="*/ 448 w 580"/>
                  <a:gd name="T21" fmla="*/ 506 h 507"/>
                  <a:gd name="T22" fmla="*/ 475 w 580"/>
                  <a:gd name="T23" fmla="*/ 494 h 507"/>
                  <a:gd name="T24" fmla="*/ 496 w 580"/>
                  <a:gd name="T25" fmla="*/ 506 h 507"/>
                  <a:gd name="T26" fmla="*/ 513 w 580"/>
                  <a:gd name="T27" fmla="*/ 471 h 507"/>
                  <a:gd name="T28" fmla="*/ 538 w 580"/>
                  <a:gd name="T29" fmla="*/ 460 h 507"/>
                  <a:gd name="T30" fmla="*/ 543 w 580"/>
                  <a:gd name="T31" fmla="*/ 432 h 507"/>
                  <a:gd name="T32" fmla="*/ 533 w 580"/>
                  <a:gd name="T33" fmla="*/ 382 h 507"/>
                  <a:gd name="T34" fmla="*/ 529 w 580"/>
                  <a:gd name="T35" fmla="*/ 378 h 507"/>
                  <a:gd name="T36" fmla="*/ 503 w 580"/>
                  <a:gd name="T37" fmla="*/ 405 h 507"/>
                  <a:gd name="T38" fmla="*/ 465 w 580"/>
                  <a:gd name="T39" fmla="*/ 374 h 507"/>
                  <a:gd name="T40" fmla="*/ 437 w 580"/>
                  <a:gd name="T41" fmla="*/ 340 h 507"/>
                  <a:gd name="T42" fmla="*/ 465 w 580"/>
                  <a:gd name="T43" fmla="*/ 320 h 507"/>
                  <a:gd name="T44" fmla="*/ 474 w 580"/>
                  <a:gd name="T45" fmla="*/ 286 h 507"/>
                  <a:gd name="T46" fmla="*/ 490 w 580"/>
                  <a:gd name="T47" fmla="*/ 274 h 507"/>
                  <a:gd name="T48" fmla="*/ 489 w 580"/>
                  <a:gd name="T49" fmla="*/ 227 h 507"/>
                  <a:gd name="T50" fmla="*/ 501 w 580"/>
                  <a:gd name="T51" fmla="*/ 217 h 507"/>
                  <a:gd name="T52" fmla="*/ 524 w 580"/>
                  <a:gd name="T53" fmla="*/ 235 h 507"/>
                  <a:gd name="T54" fmla="*/ 538 w 580"/>
                  <a:gd name="T55" fmla="*/ 254 h 507"/>
                  <a:gd name="T56" fmla="*/ 569 w 580"/>
                  <a:gd name="T57" fmla="*/ 235 h 507"/>
                  <a:gd name="T58" fmla="*/ 579 w 580"/>
                  <a:gd name="T59" fmla="*/ 223 h 507"/>
                  <a:gd name="T60" fmla="*/ 574 w 580"/>
                  <a:gd name="T61" fmla="*/ 199 h 507"/>
                  <a:gd name="T62" fmla="*/ 538 w 580"/>
                  <a:gd name="T63" fmla="*/ 181 h 507"/>
                  <a:gd name="T64" fmla="*/ 530 w 580"/>
                  <a:gd name="T65" fmla="*/ 155 h 507"/>
                  <a:gd name="T66" fmla="*/ 469 w 580"/>
                  <a:gd name="T67" fmla="*/ 164 h 507"/>
                  <a:gd name="T68" fmla="*/ 428 w 580"/>
                  <a:gd name="T69" fmla="*/ 131 h 507"/>
                  <a:gd name="T70" fmla="*/ 410 w 580"/>
                  <a:gd name="T71" fmla="*/ 127 h 507"/>
                  <a:gd name="T72" fmla="*/ 410 w 580"/>
                  <a:gd name="T73" fmla="*/ 103 h 507"/>
                  <a:gd name="T74" fmla="*/ 498 w 580"/>
                  <a:gd name="T75" fmla="*/ 9 h 507"/>
                  <a:gd name="T76" fmla="*/ 465 w 580"/>
                  <a:gd name="T77" fmla="*/ 17 h 507"/>
                  <a:gd name="T78" fmla="*/ 445 w 580"/>
                  <a:gd name="T79" fmla="*/ 28 h 507"/>
                  <a:gd name="T80" fmla="*/ 437 w 580"/>
                  <a:gd name="T81" fmla="*/ 17 h 507"/>
                  <a:gd name="T82" fmla="*/ 437 w 580"/>
                  <a:gd name="T83" fmla="*/ 4 h 507"/>
                  <a:gd name="T84" fmla="*/ 423 w 580"/>
                  <a:gd name="T85" fmla="*/ 0 h 507"/>
                  <a:gd name="T86" fmla="*/ 383 w 580"/>
                  <a:gd name="T87" fmla="*/ 14 h 507"/>
                  <a:gd name="T88" fmla="*/ 282 w 580"/>
                  <a:gd name="T89" fmla="*/ 2 h 507"/>
                  <a:gd name="T90" fmla="*/ 277 w 580"/>
                  <a:gd name="T91" fmla="*/ 82 h 507"/>
                  <a:gd name="T92" fmla="*/ 230 w 580"/>
                  <a:gd name="T93" fmla="*/ 121 h 507"/>
                  <a:gd name="T94" fmla="*/ 163 w 580"/>
                  <a:gd name="T95" fmla="*/ 131 h 507"/>
                  <a:gd name="T96" fmla="*/ 72 w 580"/>
                  <a:gd name="T97" fmla="*/ 190 h 507"/>
                  <a:gd name="T98" fmla="*/ 0 w 580"/>
                  <a:gd name="T99" fmla="*/ 211 h 507"/>
                  <a:gd name="T100" fmla="*/ 0 w 580"/>
                  <a:gd name="T101" fmla="*/ 223 h 507"/>
                  <a:gd name="T102" fmla="*/ 67 w 580"/>
                  <a:gd name="T103" fmla="*/ 322 h 507"/>
                  <a:gd name="T104" fmla="*/ 67 w 580"/>
                  <a:gd name="T105" fmla="*/ 352 h 50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0" h="507">
                    <a:moveTo>
                      <a:pt x="67" y="352"/>
                    </a:moveTo>
                    <a:lnTo>
                      <a:pt x="151" y="423"/>
                    </a:lnTo>
                    <a:lnTo>
                      <a:pt x="220" y="437"/>
                    </a:lnTo>
                    <a:lnTo>
                      <a:pt x="282" y="430"/>
                    </a:lnTo>
                    <a:lnTo>
                      <a:pt x="303" y="437"/>
                    </a:lnTo>
                    <a:lnTo>
                      <a:pt x="326" y="425"/>
                    </a:lnTo>
                    <a:lnTo>
                      <a:pt x="340" y="443"/>
                    </a:lnTo>
                    <a:lnTo>
                      <a:pt x="347" y="465"/>
                    </a:lnTo>
                    <a:lnTo>
                      <a:pt x="378" y="480"/>
                    </a:lnTo>
                    <a:lnTo>
                      <a:pt x="418" y="480"/>
                    </a:lnTo>
                    <a:lnTo>
                      <a:pt x="448" y="506"/>
                    </a:lnTo>
                    <a:lnTo>
                      <a:pt x="475" y="494"/>
                    </a:lnTo>
                    <a:lnTo>
                      <a:pt x="496" y="506"/>
                    </a:lnTo>
                    <a:lnTo>
                      <a:pt x="513" y="471"/>
                    </a:lnTo>
                    <a:lnTo>
                      <a:pt x="538" y="460"/>
                    </a:lnTo>
                    <a:lnTo>
                      <a:pt x="543" y="432"/>
                    </a:lnTo>
                    <a:lnTo>
                      <a:pt x="533" y="382"/>
                    </a:lnTo>
                    <a:lnTo>
                      <a:pt x="529" y="378"/>
                    </a:lnTo>
                    <a:lnTo>
                      <a:pt x="503" y="405"/>
                    </a:lnTo>
                    <a:lnTo>
                      <a:pt x="465" y="374"/>
                    </a:lnTo>
                    <a:lnTo>
                      <a:pt x="437" y="340"/>
                    </a:lnTo>
                    <a:lnTo>
                      <a:pt x="465" y="320"/>
                    </a:lnTo>
                    <a:lnTo>
                      <a:pt x="474" y="286"/>
                    </a:lnTo>
                    <a:lnTo>
                      <a:pt x="490" y="274"/>
                    </a:lnTo>
                    <a:lnTo>
                      <a:pt x="489" y="227"/>
                    </a:lnTo>
                    <a:lnTo>
                      <a:pt x="501" y="217"/>
                    </a:lnTo>
                    <a:lnTo>
                      <a:pt x="524" y="235"/>
                    </a:lnTo>
                    <a:lnTo>
                      <a:pt x="538" y="254"/>
                    </a:lnTo>
                    <a:lnTo>
                      <a:pt x="569" y="235"/>
                    </a:lnTo>
                    <a:lnTo>
                      <a:pt x="579" y="223"/>
                    </a:lnTo>
                    <a:lnTo>
                      <a:pt x="574" y="199"/>
                    </a:lnTo>
                    <a:lnTo>
                      <a:pt x="538" y="181"/>
                    </a:lnTo>
                    <a:lnTo>
                      <a:pt x="530" y="155"/>
                    </a:lnTo>
                    <a:lnTo>
                      <a:pt x="469" y="164"/>
                    </a:lnTo>
                    <a:lnTo>
                      <a:pt x="428" y="131"/>
                    </a:lnTo>
                    <a:lnTo>
                      <a:pt x="410" y="127"/>
                    </a:lnTo>
                    <a:lnTo>
                      <a:pt x="410" y="103"/>
                    </a:lnTo>
                    <a:lnTo>
                      <a:pt x="498" y="9"/>
                    </a:lnTo>
                    <a:lnTo>
                      <a:pt x="465" y="17"/>
                    </a:lnTo>
                    <a:lnTo>
                      <a:pt x="445" y="28"/>
                    </a:lnTo>
                    <a:lnTo>
                      <a:pt x="437" y="17"/>
                    </a:lnTo>
                    <a:lnTo>
                      <a:pt x="437" y="4"/>
                    </a:lnTo>
                    <a:lnTo>
                      <a:pt x="423" y="0"/>
                    </a:lnTo>
                    <a:lnTo>
                      <a:pt x="383" y="14"/>
                    </a:lnTo>
                    <a:lnTo>
                      <a:pt x="282" y="2"/>
                    </a:lnTo>
                    <a:lnTo>
                      <a:pt x="277" y="82"/>
                    </a:lnTo>
                    <a:lnTo>
                      <a:pt x="230" y="121"/>
                    </a:lnTo>
                    <a:lnTo>
                      <a:pt x="163" y="131"/>
                    </a:lnTo>
                    <a:lnTo>
                      <a:pt x="72" y="190"/>
                    </a:lnTo>
                    <a:lnTo>
                      <a:pt x="0" y="211"/>
                    </a:lnTo>
                    <a:lnTo>
                      <a:pt x="0" y="223"/>
                    </a:lnTo>
                    <a:lnTo>
                      <a:pt x="67" y="322"/>
                    </a:lnTo>
                    <a:lnTo>
                      <a:pt x="67" y="35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4099770" y="7055090"/>
                <a:ext cx="1198235" cy="853319"/>
              </a:xfrm>
              <a:custGeom>
                <a:avLst/>
                <a:gdLst>
                  <a:gd name="T0" fmla="*/ 98 w 1202"/>
                  <a:gd name="T1" fmla="*/ 320 h 856"/>
                  <a:gd name="T2" fmla="*/ 154 w 1202"/>
                  <a:gd name="T3" fmla="*/ 281 h 856"/>
                  <a:gd name="T4" fmla="*/ 129 w 1202"/>
                  <a:gd name="T5" fmla="*/ 266 h 856"/>
                  <a:gd name="T6" fmla="*/ 166 w 1202"/>
                  <a:gd name="T7" fmla="*/ 232 h 856"/>
                  <a:gd name="T8" fmla="*/ 122 w 1202"/>
                  <a:gd name="T9" fmla="*/ 140 h 856"/>
                  <a:gd name="T10" fmla="*/ 149 w 1202"/>
                  <a:gd name="T11" fmla="*/ 56 h 856"/>
                  <a:gd name="T12" fmla="*/ 392 w 1202"/>
                  <a:gd name="T13" fmla="*/ 0 h 856"/>
                  <a:gd name="T14" fmla="*/ 539 w 1202"/>
                  <a:gd name="T15" fmla="*/ 31 h 856"/>
                  <a:gd name="T16" fmla="*/ 623 w 1202"/>
                  <a:gd name="T17" fmla="*/ 80 h 856"/>
                  <a:gd name="T18" fmla="*/ 705 w 1202"/>
                  <a:gd name="T19" fmla="*/ 49 h 856"/>
                  <a:gd name="T20" fmla="*/ 811 w 1202"/>
                  <a:gd name="T21" fmla="*/ 37 h 856"/>
                  <a:gd name="T22" fmla="*/ 944 w 1202"/>
                  <a:gd name="T23" fmla="*/ 73 h 856"/>
                  <a:gd name="T24" fmla="*/ 1028 w 1202"/>
                  <a:gd name="T25" fmla="*/ 169 h 856"/>
                  <a:gd name="T26" fmla="*/ 1103 w 1202"/>
                  <a:gd name="T27" fmla="*/ 197 h 856"/>
                  <a:gd name="T28" fmla="*/ 1175 w 1202"/>
                  <a:gd name="T29" fmla="*/ 329 h 856"/>
                  <a:gd name="T30" fmla="*/ 1193 w 1202"/>
                  <a:gd name="T31" fmla="*/ 423 h 856"/>
                  <a:gd name="T32" fmla="*/ 1154 w 1202"/>
                  <a:gd name="T33" fmla="*/ 484 h 856"/>
                  <a:gd name="T34" fmla="*/ 1108 w 1202"/>
                  <a:gd name="T35" fmla="*/ 526 h 856"/>
                  <a:gd name="T36" fmla="*/ 1088 w 1202"/>
                  <a:gd name="T37" fmla="*/ 587 h 856"/>
                  <a:gd name="T38" fmla="*/ 1037 w 1202"/>
                  <a:gd name="T39" fmla="*/ 557 h 856"/>
                  <a:gd name="T40" fmla="*/ 1040 w 1202"/>
                  <a:gd name="T41" fmla="*/ 601 h 856"/>
                  <a:gd name="T42" fmla="*/ 1117 w 1202"/>
                  <a:gd name="T43" fmla="*/ 643 h 856"/>
                  <a:gd name="T44" fmla="*/ 1156 w 1202"/>
                  <a:gd name="T45" fmla="*/ 663 h 856"/>
                  <a:gd name="T46" fmla="*/ 1141 w 1202"/>
                  <a:gd name="T47" fmla="*/ 700 h 856"/>
                  <a:gd name="T48" fmla="*/ 1088 w 1202"/>
                  <a:gd name="T49" fmla="*/ 713 h 856"/>
                  <a:gd name="T50" fmla="*/ 1033 w 1202"/>
                  <a:gd name="T51" fmla="*/ 703 h 856"/>
                  <a:gd name="T52" fmla="*/ 1023 w 1202"/>
                  <a:gd name="T53" fmla="*/ 753 h 856"/>
                  <a:gd name="T54" fmla="*/ 934 w 1202"/>
                  <a:gd name="T55" fmla="*/ 709 h 856"/>
                  <a:gd name="T56" fmla="*/ 880 w 1202"/>
                  <a:gd name="T57" fmla="*/ 699 h 856"/>
                  <a:gd name="T58" fmla="*/ 711 w 1202"/>
                  <a:gd name="T59" fmla="*/ 694 h 856"/>
                  <a:gd name="T60" fmla="*/ 695 w 1202"/>
                  <a:gd name="T61" fmla="*/ 735 h 856"/>
                  <a:gd name="T62" fmla="*/ 677 w 1202"/>
                  <a:gd name="T63" fmla="*/ 780 h 856"/>
                  <a:gd name="T64" fmla="*/ 519 w 1202"/>
                  <a:gd name="T65" fmla="*/ 835 h 856"/>
                  <a:gd name="T66" fmla="*/ 451 w 1202"/>
                  <a:gd name="T67" fmla="*/ 749 h 856"/>
                  <a:gd name="T68" fmla="*/ 256 w 1202"/>
                  <a:gd name="T69" fmla="*/ 718 h 856"/>
                  <a:gd name="T70" fmla="*/ 182 w 1202"/>
                  <a:gd name="T71" fmla="*/ 672 h 856"/>
                  <a:gd name="T72" fmla="*/ 1 w 1202"/>
                  <a:gd name="T73" fmla="*/ 506 h 856"/>
                  <a:gd name="T74" fmla="*/ 28 w 1202"/>
                  <a:gd name="T75" fmla="*/ 454 h 856"/>
                  <a:gd name="T76" fmla="*/ 51 w 1202"/>
                  <a:gd name="T77" fmla="*/ 356 h 856"/>
                  <a:gd name="T78" fmla="*/ 58 w 1202"/>
                  <a:gd name="T79" fmla="*/ 304 h 8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02" h="856">
                    <a:moveTo>
                      <a:pt x="58" y="304"/>
                    </a:moveTo>
                    <a:lnTo>
                      <a:pt x="98" y="320"/>
                    </a:lnTo>
                    <a:lnTo>
                      <a:pt x="164" y="294"/>
                    </a:lnTo>
                    <a:lnTo>
                      <a:pt x="154" y="281"/>
                    </a:lnTo>
                    <a:lnTo>
                      <a:pt x="136" y="281"/>
                    </a:lnTo>
                    <a:lnTo>
                      <a:pt x="129" y="266"/>
                    </a:lnTo>
                    <a:lnTo>
                      <a:pt x="134" y="248"/>
                    </a:lnTo>
                    <a:lnTo>
                      <a:pt x="166" y="232"/>
                    </a:lnTo>
                    <a:lnTo>
                      <a:pt x="189" y="197"/>
                    </a:lnTo>
                    <a:lnTo>
                      <a:pt x="122" y="140"/>
                    </a:lnTo>
                    <a:lnTo>
                      <a:pt x="117" y="80"/>
                    </a:lnTo>
                    <a:lnTo>
                      <a:pt x="149" y="56"/>
                    </a:lnTo>
                    <a:lnTo>
                      <a:pt x="376" y="11"/>
                    </a:lnTo>
                    <a:lnTo>
                      <a:pt x="392" y="0"/>
                    </a:lnTo>
                    <a:lnTo>
                      <a:pt x="425" y="4"/>
                    </a:lnTo>
                    <a:lnTo>
                      <a:pt x="539" y="31"/>
                    </a:lnTo>
                    <a:lnTo>
                      <a:pt x="573" y="51"/>
                    </a:lnTo>
                    <a:lnTo>
                      <a:pt x="623" y="80"/>
                    </a:lnTo>
                    <a:lnTo>
                      <a:pt x="656" y="77"/>
                    </a:lnTo>
                    <a:lnTo>
                      <a:pt x="705" y="49"/>
                    </a:lnTo>
                    <a:lnTo>
                      <a:pt x="769" y="58"/>
                    </a:lnTo>
                    <a:lnTo>
                      <a:pt x="811" y="37"/>
                    </a:lnTo>
                    <a:lnTo>
                      <a:pt x="897" y="89"/>
                    </a:lnTo>
                    <a:lnTo>
                      <a:pt x="944" y="73"/>
                    </a:lnTo>
                    <a:lnTo>
                      <a:pt x="968" y="131"/>
                    </a:lnTo>
                    <a:lnTo>
                      <a:pt x="1028" y="169"/>
                    </a:lnTo>
                    <a:lnTo>
                      <a:pt x="1072" y="208"/>
                    </a:lnTo>
                    <a:lnTo>
                      <a:pt x="1103" y="197"/>
                    </a:lnTo>
                    <a:lnTo>
                      <a:pt x="1163" y="277"/>
                    </a:lnTo>
                    <a:lnTo>
                      <a:pt x="1175" y="329"/>
                    </a:lnTo>
                    <a:lnTo>
                      <a:pt x="1201" y="360"/>
                    </a:lnTo>
                    <a:lnTo>
                      <a:pt x="1193" y="423"/>
                    </a:lnTo>
                    <a:lnTo>
                      <a:pt x="1144" y="459"/>
                    </a:lnTo>
                    <a:lnTo>
                      <a:pt x="1154" y="484"/>
                    </a:lnTo>
                    <a:lnTo>
                      <a:pt x="1135" y="503"/>
                    </a:lnTo>
                    <a:lnTo>
                      <a:pt x="1108" y="526"/>
                    </a:lnTo>
                    <a:lnTo>
                      <a:pt x="1108" y="568"/>
                    </a:lnTo>
                    <a:lnTo>
                      <a:pt x="1088" y="587"/>
                    </a:lnTo>
                    <a:lnTo>
                      <a:pt x="1060" y="577"/>
                    </a:lnTo>
                    <a:lnTo>
                      <a:pt x="1037" y="557"/>
                    </a:lnTo>
                    <a:lnTo>
                      <a:pt x="1025" y="580"/>
                    </a:lnTo>
                    <a:lnTo>
                      <a:pt x="1040" y="601"/>
                    </a:lnTo>
                    <a:lnTo>
                      <a:pt x="1081" y="606"/>
                    </a:lnTo>
                    <a:lnTo>
                      <a:pt x="1117" y="643"/>
                    </a:lnTo>
                    <a:lnTo>
                      <a:pt x="1139" y="643"/>
                    </a:lnTo>
                    <a:lnTo>
                      <a:pt x="1156" y="663"/>
                    </a:lnTo>
                    <a:lnTo>
                      <a:pt x="1141" y="699"/>
                    </a:lnTo>
                    <a:lnTo>
                      <a:pt x="1141" y="700"/>
                    </a:lnTo>
                    <a:lnTo>
                      <a:pt x="1108" y="699"/>
                    </a:lnTo>
                    <a:lnTo>
                      <a:pt x="1088" y="713"/>
                    </a:lnTo>
                    <a:lnTo>
                      <a:pt x="1072" y="687"/>
                    </a:lnTo>
                    <a:lnTo>
                      <a:pt x="1033" y="703"/>
                    </a:lnTo>
                    <a:lnTo>
                      <a:pt x="1023" y="723"/>
                    </a:lnTo>
                    <a:lnTo>
                      <a:pt x="1023" y="753"/>
                    </a:lnTo>
                    <a:lnTo>
                      <a:pt x="985" y="759"/>
                    </a:lnTo>
                    <a:lnTo>
                      <a:pt x="934" y="709"/>
                    </a:lnTo>
                    <a:lnTo>
                      <a:pt x="919" y="685"/>
                    </a:lnTo>
                    <a:lnTo>
                      <a:pt x="880" y="699"/>
                    </a:lnTo>
                    <a:lnTo>
                      <a:pt x="813" y="677"/>
                    </a:lnTo>
                    <a:lnTo>
                      <a:pt x="711" y="694"/>
                    </a:lnTo>
                    <a:lnTo>
                      <a:pt x="705" y="703"/>
                    </a:lnTo>
                    <a:lnTo>
                      <a:pt x="695" y="735"/>
                    </a:lnTo>
                    <a:lnTo>
                      <a:pt x="675" y="748"/>
                    </a:lnTo>
                    <a:lnTo>
                      <a:pt x="677" y="780"/>
                    </a:lnTo>
                    <a:lnTo>
                      <a:pt x="619" y="855"/>
                    </a:lnTo>
                    <a:lnTo>
                      <a:pt x="519" y="835"/>
                    </a:lnTo>
                    <a:lnTo>
                      <a:pt x="512" y="798"/>
                    </a:lnTo>
                    <a:lnTo>
                      <a:pt x="451" y="749"/>
                    </a:lnTo>
                    <a:lnTo>
                      <a:pt x="314" y="727"/>
                    </a:lnTo>
                    <a:lnTo>
                      <a:pt x="256" y="718"/>
                    </a:lnTo>
                    <a:lnTo>
                      <a:pt x="233" y="715"/>
                    </a:lnTo>
                    <a:lnTo>
                      <a:pt x="182" y="672"/>
                    </a:lnTo>
                    <a:lnTo>
                      <a:pt x="76" y="648"/>
                    </a:lnTo>
                    <a:lnTo>
                      <a:pt x="1" y="506"/>
                    </a:lnTo>
                    <a:lnTo>
                      <a:pt x="0" y="467"/>
                    </a:lnTo>
                    <a:lnTo>
                      <a:pt x="28" y="454"/>
                    </a:lnTo>
                    <a:lnTo>
                      <a:pt x="28" y="410"/>
                    </a:lnTo>
                    <a:lnTo>
                      <a:pt x="51" y="356"/>
                    </a:lnTo>
                    <a:lnTo>
                      <a:pt x="27" y="330"/>
                    </a:lnTo>
                    <a:lnTo>
                      <a:pt x="58" y="3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429592" y="7077021"/>
                <a:ext cx="251211" cy="441613"/>
              </a:xfrm>
              <a:custGeom>
                <a:avLst/>
                <a:gdLst>
                  <a:gd name="T0" fmla="*/ 232 w 252"/>
                  <a:gd name="T1" fmla="*/ 247 h 443"/>
                  <a:gd name="T2" fmla="*/ 236 w 252"/>
                  <a:gd name="T3" fmla="*/ 200 h 443"/>
                  <a:gd name="T4" fmla="*/ 251 w 252"/>
                  <a:gd name="T5" fmla="*/ 178 h 443"/>
                  <a:gd name="T6" fmla="*/ 246 w 252"/>
                  <a:gd name="T7" fmla="*/ 156 h 443"/>
                  <a:gd name="T8" fmla="*/ 165 w 252"/>
                  <a:gd name="T9" fmla="*/ 127 h 443"/>
                  <a:gd name="T10" fmla="*/ 174 w 252"/>
                  <a:gd name="T11" fmla="*/ 96 h 443"/>
                  <a:gd name="T12" fmla="*/ 196 w 252"/>
                  <a:gd name="T13" fmla="*/ 61 h 443"/>
                  <a:gd name="T14" fmla="*/ 181 w 252"/>
                  <a:gd name="T15" fmla="*/ 7 h 443"/>
                  <a:gd name="T16" fmla="*/ 174 w 252"/>
                  <a:gd name="T17" fmla="*/ 0 h 443"/>
                  <a:gd name="T18" fmla="*/ 124 w 252"/>
                  <a:gd name="T19" fmla="*/ 34 h 443"/>
                  <a:gd name="T20" fmla="*/ 102 w 252"/>
                  <a:gd name="T21" fmla="*/ 111 h 443"/>
                  <a:gd name="T22" fmla="*/ 91 w 252"/>
                  <a:gd name="T23" fmla="*/ 165 h 443"/>
                  <a:gd name="T24" fmla="*/ 52 w 252"/>
                  <a:gd name="T25" fmla="*/ 200 h 443"/>
                  <a:gd name="T26" fmla="*/ 28 w 252"/>
                  <a:gd name="T27" fmla="*/ 210 h 443"/>
                  <a:gd name="T28" fmla="*/ 0 w 252"/>
                  <a:gd name="T29" fmla="*/ 214 h 443"/>
                  <a:gd name="T30" fmla="*/ 63 w 252"/>
                  <a:gd name="T31" fmla="*/ 299 h 443"/>
                  <a:gd name="T32" fmla="*/ 80 w 252"/>
                  <a:gd name="T33" fmla="*/ 356 h 443"/>
                  <a:gd name="T34" fmla="*/ 72 w 252"/>
                  <a:gd name="T35" fmla="*/ 389 h 443"/>
                  <a:gd name="T36" fmla="*/ 115 w 252"/>
                  <a:gd name="T37" fmla="*/ 413 h 443"/>
                  <a:gd name="T38" fmla="*/ 115 w 252"/>
                  <a:gd name="T39" fmla="*/ 429 h 443"/>
                  <a:gd name="T40" fmla="*/ 156 w 252"/>
                  <a:gd name="T41" fmla="*/ 442 h 443"/>
                  <a:gd name="T42" fmla="*/ 169 w 252"/>
                  <a:gd name="T43" fmla="*/ 442 h 443"/>
                  <a:gd name="T44" fmla="*/ 169 w 252"/>
                  <a:gd name="T45" fmla="*/ 408 h 443"/>
                  <a:gd name="T46" fmla="*/ 200 w 252"/>
                  <a:gd name="T47" fmla="*/ 402 h 443"/>
                  <a:gd name="T48" fmla="*/ 210 w 252"/>
                  <a:gd name="T49" fmla="*/ 361 h 443"/>
                  <a:gd name="T50" fmla="*/ 186 w 252"/>
                  <a:gd name="T51" fmla="*/ 344 h 443"/>
                  <a:gd name="T52" fmla="*/ 169 w 252"/>
                  <a:gd name="T53" fmla="*/ 327 h 443"/>
                  <a:gd name="T54" fmla="*/ 176 w 252"/>
                  <a:gd name="T55" fmla="*/ 251 h 443"/>
                  <a:gd name="T56" fmla="*/ 192 w 252"/>
                  <a:gd name="T57" fmla="*/ 239 h 443"/>
                  <a:gd name="T58" fmla="*/ 223 w 252"/>
                  <a:gd name="T59" fmla="*/ 252 h 443"/>
                  <a:gd name="T60" fmla="*/ 232 w 252"/>
                  <a:gd name="T61" fmla="*/ 247 h 44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52" h="443">
                    <a:moveTo>
                      <a:pt x="232" y="247"/>
                    </a:moveTo>
                    <a:lnTo>
                      <a:pt x="236" y="200"/>
                    </a:lnTo>
                    <a:lnTo>
                      <a:pt x="251" y="178"/>
                    </a:lnTo>
                    <a:lnTo>
                      <a:pt x="246" y="156"/>
                    </a:lnTo>
                    <a:lnTo>
                      <a:pt x="165" y="127"/>
                    </a:lnTo>
                    <a:lnTo>
                      <a:pt x="174" y="96"/>
                    </a:lnTo>
                    <a:lnTo>
                      <a:pt x="196" y="61"/>
                    </a:lnTo>
                    <a:lnTo>
                      <a:pt x="181" y="7"/>
                    </a:lnTo>
                    <a:lnTo>
                      <a:pt x="174" y="0"/>
                    </a:lnTo>
                    <a:lnTo>
                      <a:pt x="124" y="34"/>
                    </a:lnTo>
                    <a:lnTo>
                      <a:pt x="102" y="111"/>
                    </a:lnTo>
                    <a:lnTo>
                      <a:pt x="91" y="165"/>
                    </a:lnTo>
                    <a:lnTo>
                      <a:pt x="52" y="200"/>
                    </a:lnTo>
                    <a:lnTo>
                      <a:pt x="28" y="210"/>
                    </a:lnTo>
                    <a:lnTo>
                      <a:pt x="0" y="214"/>
                    </a:lnTo>
                    <a:lnTo>
                      <a:pt x="63" y="299"/>
                    </a:lnTo>
                    <a:lnTo>
                      <a:pt x="80" y="356"/>
                    </a:lnTo>
                    <a:lnTo>
                      <a:pt x="72" y="389"/>
                    </a:lnTo>
                    <a:lnTo>
                      <a:pt x="115" y="413"/>
                    </a:lnTo>
                    <a:lnTo>
                      <a:pt x="115" y="429"/>
                    </a:lnTo>
                    <a:lnTo>
                      <a:pt x="156" y="442"/>
                    </a:lnTo>
                    <a:lnTo>
                      <a:pt x="169" y="442"/>
                    </a:lnTo>
                    <a:lnTo>
                      <a:pt x="169" y="408"/>
                    </a:lnTo>
                    <a:lnTo>
                      <a:pt x="200" y="402"/>
                    </a:lnTo>
                    <a:lnTo>
                      <a:pt x="210" y="361"/>
                    </a:lnTo>
                    <a:lnTo>
                      <a:pt x="186" y="344"/>
                    </a:lnTo>
                    <a:lnTo>
                      <a:pt x="169" y="327"/>
                    </a:lnTo>
                    <a:lnTo>
                      <a:pt x="176" y="251"/>
                    </a:lnTo>
                    <a:lnTo>
                      <a:pt x="192" y="239"/>
                    </a:lnTo>
                    <a:lnTo>
                      <a:pt x="223" y="252"/>
                    </a:lnTo>
                    <a:lnTo>
                      <a:pt x="232" y="24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6186215" y="6640393"/>
                <a:ext cx="505412" cy="730704"/>
              </a:xfrm>
              <a:custGeom>
                <a:avLst/>
                <a:gdLst>
                  <a:gd name="T0" fmla="*/ 201 w 507"/>
                  <a:gd name="T1" fmla="*/ 710 h 733"/>
                  <a:gd name="T2" fmla="*/ 243 w 507"/>
                  <a:gd name="T3" fmla="*/ 572 h 733"/>
                  <a:gd name="T4" fmla="*/ 336 w 507"/>
                  <a:gd name="T5" fmla="*/ 514 h 733"/>
                  <a:gd name="T6" fmla="*/ 359 w 507"/>
                  <a:gd name="T7" fmla="*/ 457 h 733"/>
                  <a:gd name="T8" fmla="*/ 317 w 507"/>
                  <a:gd name="T9" fmla="*/ 434 h 733"/>
                  <a:gd name="T10" fmla="*/ 268 w 507"/>
                  <a:gd name="T11" fmla="*/ 411 h 733"/>
                  <a:gd name="T12" fmla="*/ 242 w 507"/>
                  <a:gd name="T13" fmla="*/ 340 h 733"/>
                  <a:gd name="T14" fmla="*/ 195 w 507"/>
                  <a:gd name="T15" fmla="*/ 346 h 733"/>
                  <a:gd name="T16" fmla="*/ 146 w 507"/>
                  <a:gd name="T17" fmla="*/ 334 h 733"/>
                  <a:gd name="T18" fmla="*/ 183 w 507"/>
                  <a:gd name="T19" fmla="*/ 261 h 733"/>
                  <a:gd name="T20" fmla="*/ 221 w 507"/>
                  <a:gd name="T21" fmla="*/ 186 h 733"/>
                  <a:gd name="T22" fmla="*/ 293 w 507"/>
                  <a:gd name="T23" fmla="*/ 216 h 733"/>
                  <a:gd name="T24" fmla="*/ 318 w 507"/>
                  <a:gd name="T25" fmla="*/ 266 h 733"/>
                  <a:gd name="T26" fmla="*/ 324 w 507"/>
                  <a:gd name="T27" fmla="*/ 309 h 733"/>
                  <a:gd name="T28" fmla="*/ 364 w 507"/>
                  <a:gd name="T29" fmla="*/ 354 h 733"/>
                  <a:gd name="T30" fmla="*/ 464 w 507"/>
                  <a:gd name="T31" fmla="*/ 326 h 733"/>
                  <a:gd name="T32" fmla="*/ 506 w 507"/>
                  <a:gd name="T33" fmla="*/ 243 h 733"/>
                  <a:gd name="T34" fmla="*/ 455 w 507"/>
                  <a:gd name="T35" fmla="*/ 199 h 733"/>
                  <a:gd name="T36" fmla="*/ 428 w 507"/>
                  <a:gd name="T37" fmla="*/ 128 h 733"/>
                  <a:gd name="T38" fmla="*/ 336 w 507"/>
                  <a:gd name="T39" fmla="*/ 80 h 733"/>
                  <a:gd name="T40" fmla="*/ 286 w 507"/>
                  <a:gd name="T41" fmla="*/ 0 h 733"/>
                  <a:gd name="T42" fmla="*/ 221 w 507"/>
                  <a:gd name="T43" fmla="*/ 46 h 733"/>
                  <a:gd name="T44" fmla="*/ 224 w 507"/>
                  <a:gd name="T45" fmla="*/ 82 h 733"/>
                  <a:gd name="T46" fmla="*/ 163 w 507"/>
                  <a:gd name="T47" fmla="*/ 103 h 733"/>
                  <a:gd name="T48" fmla="*/ 129 w 507"/>
                  <a:gd name="T49" fmla="*/ 112 h 733"/>
                  <a:gd name="T50" fmla="*/ 73 w 507"/>
                  <a:gd name="T51" fmla="*/ 130 h 733"/>
                  <a:gd name="T52" fmla="*/ 58 w 507"/>
                  <a:gd name="T53" fmla="*/ 82 h 733"/>
                  <a:gd name="T54" fmla="*/ 9 w 507"/>
                  <a:gd name="T55" fmla="*/ 150 h 733"/>
                  <a:gd name="T56" fmla="*/ 32 w 507"/>
                  <a:gd name="T57" fmla="*/ 258 h 733"/>
                  <a:gd name="T58" fmla="*/ 58 w 507"/>
                  <a:gd name="T59" fmla="*/ 326 h 733"/>
                  <a:gd name="T60" fmla="*/ 68 w 507"/>
                  <a:gd name="T61" fmla="*/ 406 h 733"/>
                  <a:gd name="T62" fmla="*/ 7 w 507"/>
                  <a:gd name="T63" fmla="*/ 496 h 733"/>
                  <a:gd name="T64" fmla="*/ 65 w 507"/>
                  <a:gd name="T65" fmla="*/ 584 h 733"/>
                  <a:gd name="T66" fmla="*/ 45 w 507"/>
                  <a:gd name="T67" fmla="*/ 644 h 733"/>
                  <a:gd name="T68" fmla="*/ 23 w 507"/>
                  <a:gd name="T69" fmla="*/ 691 h 733"/>
                  <a:gd name="T70" fmla="*/ 143 w 507"/>
                  <a:gd name="T71" fmla="*/ 732 h 733"/>
                  <a:gd name="T72" fmla="*/ 197 w 507"/>
                  <a:gd name="T73" fmla="*/ 722 h 7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7" h="733">
                    <a:moveTo>
                      <a:pt x="197" y="722"/>
                    </a:moveTo>
                    <a:lnTo>
                      <a:pt x="201" y="710"/>
                    </a:lnTo>
                    <a:lnTo>
                      <a:pt x="185" y="681"/>
                    </a:lnTo>
                    <a:lnTo>
                      <a:pt x="243" y="572"/>
                    </a:lnTo>
                    <a:lnTo>
                      <a:pt x="297" y="524"/>
                    </a:lnTo>
                    <a:lnTo>
                      <a:pt x="336" y="514"/>
                    </a:lnTo>
                    <a:lnTo>
                      <a:pt x="374" y="466"/>
                    </a:lnTo>
                    <a:lnTo>
                      <a:pt x="359" y="457"/>
                    </a:lnTo>
                    <a:lnTo>
                      <a:pt x="345" y="423"/>
                    </a:lnTo>
                    <a:lnTo>
                      <a:pt x="317" y="434"/>
                    </a:lnTo>
                    <a:lnTo>
                      <a:pt x="270" y="423"/>
                    </a:lnTo>
                    <a:lnTo>
                      <a:pt x="268" y="411"/>
                    </a:lnTo>
                    <a:lnTo>
                      <a:pt x="266" y="331"/>
                    </a:lnTo>
                    <a:lnTo>
                      <a:pt x="242" y="340"/>
                    </a:lnTo>
                    <a:lnTo>
                      <a:pt x="227" y="356"/>
                    </a:lnTo>
                    <a:lnTo>
                      <a:pt x="195" y="346"/>
                    </a:lnTo>
                    <a:lnTo>
                      <a:pt x="153" y="354"/>
                    </a:lnTo>
                    <a:lnTo>
                      <a:pt x="146" y="334"/>
                    </a:lnTo>
                    <a:lnTo>
                      <a:pt x="151" y="297"/>
                    </a:lnTo>
                    <a:lnTo>
                      <a:pt x="183" y="261"/>
                    </a:lnTo>
                    <a:lnTo>
                      <a:pt x="190" y="218"/>
                    </a:lnTo>
                    <a:lnTo>
                      <a:pt x="221" y="186"/>
                    </a:lnTo>
                    <a:lnTo>
                      <a:pt x="279" y="216"/>
                    </a:lnTo>
                    <a:lnTo>
                      <a:pt x="293" y="216"/>
                    </a:lnTo>
                    <a:lnTo>
                      <a:pt x="303" y="258"/>
                    </a:lnTo>
                    <a:lnTo>
                      <a:pt x="318" y="266"/>
                    </a:lnTo>
                    <a:lnTo>
                      <a:pt x="327" y="292"/>
                    </a:lnTo>
                    <a:lnTo>
                      <a:pt x="324" y="309"/>
                    </a:lnTo>
                    <a:lnTo>
                      <a:pt x="359" y="334"/>
                    </a:lnTo>
                    <a:lnTo>
                      <a:pt x="364" y="354"/>
                    </a:lnTo>
                    <a:lnTo>
                      <a:pt x="393" y="366"/>
                    </a:lnTo>
                    <a:lnTo>
                      <a:pt x="464" y="326"/>
                    </a:lnTo>
                    <a:lnTo>
                      <a:pt x="464" y="304"/>
                    </a:lnTo>
                    <a:lnTo>
                      <a:pt x="506" y="243"/>
                    </a:lnTo>
                    <a:lnTo>
                      <a:pt x="476" y="201"/>
                    </a:lnTo>
                    <a:lnTo>
                      <a:pt x="455" y="199"/>
                    </a:lnTo>
                    <a:lnTo>
                      <a:pt x="413" y="172"/>
                    </a:lnTo>
                    <a:lnTo>
                      <a:pt x="428" y="128"/>
                    </a:lnTo>
                    <a:lnTo>
                      <a:pt x="364" y="123"/>
                    </a:lnTo>
                    <a:lnTo>
                      <a:pt x="336" y="80"/>
                    </a:lnTo>
                    <a:lnTo>
                      <a:pt x="340" y="60"/>
                    </a:lnTo>
                    <a:lnTo>
                      <a:pt x="286" y="0"/>
                    </a:lnTo>
                    <a:lnTo>
                      <a:pt x="251" y="18"/>
                    </a:lnTo>
                    <a:lnTo>
                      <a:pt x="221" y="46"/>
                    </a:lnTo>
                    <a:lnTo>
                      <a:pt x="232" y="68"/>
                    </a:lnTo>
                    <a:lnTo>
                      <a:pt x="224" y="82"/>
                    </a:lnTo>
                    <a:lnTo>
                      <a:pt x="183" y="85"/>
                    </a:lnTo>
                    <a:lnTo>
                      <a:pt x="163" y="103"/>
                    </a:lnTo>
                    <a:lnTo>
                      <a:pt x="146" y="94"/>
                    </a:lnTo>
                    <a:lnTo>
                      <a:pt x="129" y="112"/>
                    </a:lnTo>
                    <a:lnTo>
                      <a:pt x="89" y="142"/>
                    </a:lnTo>
                    <a:lnTo>
                      <a:pt x="73" y="130"/>
                    </a:lnTo>
                    <a:lnTo>
                      <a:pt x="73" y="90"/>
                    </a:lnTo>
                    <a:lnTo>
                      <a:pt x="58" y="82"/>
                    </a:lnTo>
                    <a:lnTo>
                      <a:pt x="37" y="92"/>
                    </a:lnTo>
                    <a:lnTo>
                      <a:pt x="9" y="150"/>
                    </a:lnTo>
                    <a:lnTo>
                      <a:pt x="0" y="204"/>
                    </a:lnTo>
                    <a:lnTo>
                      <a:pt x="32" y="258"/>
                    </a:lnTo>
                    <a:lnTo>
                      <a:pt x="58" y="283"/>
                    </a:lnTo>
                    <a:lnTo>
                      <a:pt x="58" y="326"/>
                    </a:lnTo>
                    <a:lnTo>
                      <a:pt x="75" y="363"/>
                    </a:lnTo>
                    <a:lnTo>
                      <a:pt x="68" y="406"/>
                    </a:lnTo>
                    <a:lnTo>
                      <a:pt x="27" y="432"/>
                    </a:lnTo>
                    <a:lnTo>
                      <a:pt x="7" y="496"/>
                    </a:lnTo>
                    <a:lnTo>
                      <a:pt x="41" y="536"/>
                    </a:lnTo>
                    <a:lnTo>
                      <a:pt x="65" y="584"/>
                    </a:lnTo>
                    <a:lnTo>
                      <a:pt x="50" y="609"/>
                    </a:lnTo>
                    <a:lnTo>
                      <a:pt x="45" y="644"/>
                    </a:lnTo>
                    <a:lnTo>
                      <a:pt x="32" y="666"/>
                    </a:lnTo>
                    <a:lnTo>
                      <a:pt x="23" y="691"/>
                    </a:lnTo>
                    <a:lnTo>
                      <a:pt x="45" y="720"/>
                    </a:lnTo>
                    <a:lnTo>
                      <a:pt x="143" y="732"/>
                    </a:lnTo>
                    <a:lnTo>
                      <a:pt x="183" y="717"/>
                    </a:lnTo>
                    <a:lnTo>
                      <a:pt x="197" y="72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6451382" y="6896588"/>
                <a:ext cx="104671" cy="172458"/>
              </a:xfrm>
              <a:custGeom>
                <a:avLst/>
                <a:gdLst>
                  <a:gd name="T0" fmla="*/ 86 w 105"/>
                  <a:gd name="T1" fmla="*/ 159 h 173"/>
                  <a:gd name="T2" fmla="*/ 60 w 105"/>
                  <a:gd name="T3" fmla="*/ 172 h 173"/>
                  <a:gd name="T4" fmla="*/ 14 w 105"/>
                  <a:gd name="T5" fmla="*/ 162 h 173"/>
                  <a:gd name="T6" fmla="*/ 3 w 105"/>
                  <a:gd name="T7" fmla="*/ 150 h 173"/>
                  <a:gd name="T8" fmla="*/ 0 w 105"/>
                  <a:gd name="T9" fmla="*/ 74 h 173"/>
                  <a:gd name="T10" fmla="*/ 41 w 105"/>
                  <a:gd name="T11" fmla="*/ 57 h 173"/>
                  <a:gd name="T12" fmla="*/ 37 w 105"/>
                  <a:gd name="T13" fmla="*/ 43 h 173"/>
                  <a:gd name="T14" fmla="*/ 44 w 105"/>
                  <a:gd name="T15" fmla="*/ 14 h 173"/>
                  <a:gd name="T16" fmla="*/ 47 w 105"/>
                  <a:gd name="T17" fmla="*/ 0 h 173"/>
                  <a:gd name="T18" fmla="*/ 62 w 105"/>
                  <a:gd name="T19" fmla="*/ 8 h 173"/>
                  <a:gd name="T20" fmla="*/ 69 w 105"/>
                  <a:gd name="T21" fmla="*/ 33 h 173"/>
                  <a:gd name="T22" fmla="*/ 66 w 105"/>
                  <a:gd name="T23" fmla="*/ 50 h 173"/>
                  <a:gd name="T24" fmla="*/ 99 w 105"/>
                  <a:gd name="T25" fmla="*/ 74 h 173"/>
                  <a:gd name="T26" fmla="*/ 104 w 105"/>
                  <a:gd name="T27" fmla="*/ 93 h 173"/>
                  <a:gd name="T28" fmla="*/ 86 w 105"/>
                  <a:gd name="T29" fmla="*/ 107 h 173"/>
                  <a:gd name="T30" fmla="*/ 78 w 105"/>
                  <a:gd name="T31" fmla="*/ 139 h 173"/>
                  <a:gd name="T32" fmla="*/ 86 w 105"/>
                  <a:gd name="T33" fmla="*/ 159 h 1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173">
                    <a:moveTo>
                      <a:pt x="86" y="159"/>
                    </a:moveTo>
                    <a:lnTo>
                      <a:pt x="60" y="172"/>
                    </a:lnTo>
                    <a:lnTo>
                      <a:pt x="14" y="162"/>
                    </a:lnTo>
                    <a:lnTo>
                      <a:pt x="3" y="150"/>
                    </a:lnTo>
                    <a:lnTo>
                      <a:pt x="0" y="74"/>
                    </a:lnTo>
                    <a:lnTo>
                      <a:pt x="41" y="57"/>
                    </a:lnTo>
                    <a:lnTo>
                      <a:pt x="37" y="43"/>
                    </a:lnTo>
                    <a:lnTo>
                      <a:pt x="44" y="14"/>
                    </a:lnTo>
                    <a:lnTo>
                      <a:pt x="47" y="0"/>
                    </a:lnTo>
                    <a:lnTo>
                      <a:pt x="62" y="8"/>
                    </a:lnTo>
                    <a:lnTo>
                      <a:pt x="69" y="33"/>
                    </a:lnTo>
                    <a:lnTo>
                      <a:pt x="66" y="50"/>
                    </a:lnTo>
                    <a:lnTo>
                      <a:pt x="99" y="74"/>
                    </a:lnTo>
                    <a:lnTo>
                      <a:pt x="104" y="93"/>
                    </a:lnTo>
                    <a:lnTo>
                      <a:pt x="86" y="107"/>
                    </a:lnTo>
                    <a:lnTo>
                      <a:pt x="78" y="139"/>
                    </a:lnTo>
                    <a:lnTo>
                      <a:pt x="86" y="15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6331757" y="6822820"/>
                <a:ext cx="163486" cy="168471"/>
              </a:xfrm>
              <a:custGeom>
                <a:avLst/>
                <a:gdLst>
                  <a:gd name="T0" fmla="*/ 125 w 164"/>
                  <a:gd name="T1" fmla="*/ 141 h 169"/>
                  <a:gd name="T2" fmla="*/ 124 w 164"/>
                  <a:gd name="T3" fmla="*/ 118 h 169"/>
                  <a:gd name="T4" fmla="*/ 117 w 164"/>
                  <a:gd name="T5" fmla="*/ 100 h 169"/>
                  <a:gd name="T6" fmla="*/ 159 w 164"/>
                  <a:gd name="T7" fmla="*/ 84 h 169"/>
                  <a:gd name="T8" fmla="*/ 163 w 164"/>
                  <a:gd name="T9" fmla="*/ 69 h 169"/>
                  <a:gd name="T10" fmla="*/ 152 w 164"/>
                  <a:gd name="T11" fmla="*/ 30 h 169"/>
                  <a:gd name="T12" fmla="*/ 139 w 164"/>
                  <a:gd name="T13" fmla="*/ 30 h 169"/>
                  <a:gd name="T14" fmla="*/ 74 w 164"/>
                  <a:gd name="T15" fmla="*/ 0 h 169"/>
                  <a:gd name="T16" fmla="*/ 47 w 164"/>
                  <a:gd name="T17" fmla="*/ 30 h 169"/>
                  <a:gd name="T18" fmla="*/ 35 w 164"/>
                  <a:gd name="T19" fmla="*/ 66 h 169"/>
                  <a:gd name="T20" fmla="*/ 5 w 164"/>
                  <a:gd name="T21" fmla="*/ 109 h 169"/>
                  <a:gd name="T22" fmla="*/ 0 w 164"/>
                  <a:gd name="T23" fmla="*/ 139 h 169"/>
                  <a:gd name="T24" fmla="*/ 11 w 164"/>
                  <a:gd name="T25" fmla="*/ 159 h 169"/>
                  <a:gd name="T26" fmla="*/ 57 w 164"/>
                  <a:gd name="T27" fmla="*/ 156 h 169"/>
                  <a:gd name="T28" fmla="*/ 81 w 164"/>
                  <a:gd name="T29" fmla="*/ 168 h 169"/>
                  <a:gd name="T30" fmla="*/ 103 w 164"/>
                  <a:gd name="T31" fmla="*/ 151 h 169"/>
                  <a:gd name="T32" fmla="*/ 125 w 164"/>
                  <a:gd name="T33" fmla="*/ 141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" h="169">
                    <a:moveTo>
                      <a:pt x="125" y="141"/>
                    </a:moveTo>
                    <a:lnTo>
                      <a:pt x="124" y="118"/>
                    </a:lnTo>
                    <a:lnTo>
                      <a:pt x="117" y="100"/>
                    </a:lnTo>
                    <a:lnTo>
                      <a:pt x="159" y="84"/>
                    </a:lnTo>
                    <a:lnTo>
                      <a:pt x="163" y="69"/>
                    </a:lnTo>
                    <a:lnTo>
                      <a:pt x="152" y="30"/>
                    </a:lnTo>
                    <a:lnTo>
                      <a:pt x="139" y="30"/>
                    </a:lnTo>
                    <a:lnTo>
                      <a:pt x="74" y="0"/>
                    </a:lnTo>
                    <a:lnTo>
                      <a:pt x="47" y="30"/>
                    </a:lnTo>
                    <a:lnTo>
                      <a:pt x="35" y="66"/>
                    </a:lnTo>
                    <a:lnTo>
                      <a:pt x="5" y="109"/>
                    </a:lnTo>
                    <a:lnTo>
                      <a:pt x="0" y="139"/>
                    </a:lnTo>
                    <a:lnTo>
                      <a:pt x="11" y="159"/>
                    </a:lnTo>
                    <a:lnTo>
                      <a:pt x="57" y="156"/>
                    </a:lnTo>
                    <a:lnTo>
                      <a:pt x="81" y="168"/>
                    </a:lnTo>
                    <a:lnTo>
                      <a:pt x="103" y="151"/>
                    </a:lnTo>
                    <a:lnTo>
                      <a:pt x="125" y="1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5937995" y="6895590"/>
                <a:ext cx="321988" cy="669896"/>
              </a:xfrm>
              <a:custGeom>
                <a:avLst/>
                <a:gdLst>
                  <a:gd name="T0" fmla="*/ 21 w 323"/>
                  <a:gd name="T1" fmla="*/ 671 h 672"/>
                  <a:gd name="T2" fmla="*/ 90 w 323"/>
                  <a:gd name="T3" fmla="*/ 650 h 672"/>
                  <a:gd name="T4" fmla="*/ 179 w 323"/>
                  <a:gd name="T5" fmla="*/ 592 h 672"/>
                  <a:gd name="T6" fmla="*/ 241 w 323"/>
                  <a:gd name="T7" fmla="*/ 580 h 672"/>
                  <a:gd name="T8" fmla="*/ 288 w 323"/>
                  <a:gd name="T9" fmla="*/ 542 h 672"/>
                  <a:gd name="T10" fmla="*/ 293 w 323"/>
                  <a:gd name="T11" fmla="*/ 462 h 672"/>
                  <a:gd name="T12" fmla="*/ 270 w 323"/>
                  <a:gd name="T13" fmla="*/ 433 h 672"/>
                  <a:gd name="T14" fmla="*/ 278 w 323"/>
                  <a:gd name="T15" fmla="*/ 406 h 672"/>
                  <a:gd name="T16" fmla="*/ 293 w 323"/>
                  <a:gd name="T17" fmla="*/ 386 h 672"/>
                  <a:gd name="T18" fmla="*/ 296 w 323"/>
                  <a:gd name="T19" fmla="*/ 351 h 672"/>
                  <a:gd name="T20" fmla="*/ 312 w 323"/>
                  <a:gd name="T21" fmla="*/ 326 h 672"/>
                  <a:gd name="T22" fmla="*/ 288 w 323"/>
                  <a:gd name="T23" fmla="*/ 278 h 672"/>
                  <a:gd name="T24" fmla="*/ 253 w 323"/>
                  <a:gd name="T25" fmla="*/ 238 h 672"/>
                  <a:gd name="T26" fmla="*/ 274 w 323"/>
                  <a:gd name="T27" fmla="*/ 174 h 672"/>
                  <a:gd name="T28" fmla="*/ 314 w 323"/>
                  <a:gd name="T29" fmla="*/ 148 h 672"/>
                  <a:gd name="T30" fmla="*/ 322 w 323"/>
                  <a:gd name="T31" fmla="*/ 105 h 672"/>
                  <a:gd name="T32" fmla="*/ 305 w 323"/>
                  <a:gd name="T33" fmla="*/ 68 h 672"/>
                  <a:gd name="T34" fmla="*/ 305 w 323"/>
                  <a:gd name="T35" fmla="*/ 25 h 672"/>
                  <a:gd name="T36" fmla="*/ 278 w 323"/>
                  <a:gd name="T37" fmla="*/ 0 h 672"/>
                  <a:gd name="T38" fmla="*/ 215 w 323"/>
                  <a:gd name="T39" fmla="*/ 32 h 672"/>
                  <a:gd name="T40" fmla="*/ 205 w 323"/>
                  <a:gd name="T41" fmla="*/ 22 h 672"/>
                  <a:gd name="T42" fmla="*/ 172 w 323"/>
                  <a:gd name="T43" fmla="*/ 48 h 672"/>
                  <a:gd name="T44" fmla="*/ 144 w 323"/>
                  <a:gd name="T45" fmla="*/ 45 h 672"/>
                  <a:gd name="T46" fmla="*/ 90 w 323"/>
                  <a:gd name="T47" fmla="*/ 123 h 672"/>
                  <a:gd name="T48" fmla="*/ 75 w 323"/>
                  <a:gd name="T49" fmla="*/ 123 h 672"/>
                  <a:gd name="T50" fmla="*/ 45 w 323"/>
                  <a:gd name="T51" fmla="*/ 148 h 672"/>
                  <a:gd name="T52" fmla="*/ 47 w 323"/>
                  <a:gd name="T53" fmla="*/ 181 h 672"/>
                  <a:gd name="T54" fmla="*/ 33 w 323"/>
                  <a:gd name="T55" fmla="*/ 211 h 672"/>
                  <a:gd name="T56" fmla="*/ 28 w 323"/>
                  <a:gd name="T57" fmla="*/ 252 h 672"/>
                  <a:gd name="T58" fmla="*/ 2 w 323"/>
                  <a:gd name="T59" fmla="*/ 292 h 672"/>
                  <a:gd name="T60" fmla="*/ 31 w 323"/>
                  <a:gd name="T61" fmla="*/ 351 h 672"/>
                  <a:gd name="T62" fmla="*/ 21 w 323"/>
                  <a:gd name="T63" fmla="*/ 386 h 672"/>
                  <a:gd name="T64" fmla="*/ 0 w 323"/>
                  <a:gd name="T65" fmla="*/ 423 h 672"/>
                  <a:gd name="T66" fmla="*/ 31 w 323"/>
                  <a:gd name="T67" fmla="*/ 567 h 672"/>
                  <a:gd name="T68" fmla="*/ 10 w 323"/>
                  <a:gd name="T69" fmla="*/ 640 h 672"/>
                  <a:gd name="T70" fmla="*/ 21 w 323"/>
                  <a:gd name="T71" fmla="*/ 671 h 6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3" h="672">
                    <a:moveTo>
                      <a:pt x="21" y="671"/>
                    </a:moveTo>
                    <a:lnTo>
                      <a:pt x="90" y="650"/>
                    </a:lnTo>
                    <a:lnTo>
                      <a:pt x="179" y="592"/>
                    </a:lnTo>
                    <a:lnTo>
                      <a:pt x="241" y="580"/>
                    </a:lnTo>
                    <a:lnTo>
                      <a:pt x="288" y="542"/>
                    </a:lnTo>
                    <a:lnTo>
                      <a:pt x="293" y="462"/>
                    </a:lnTo>
                    <a:lnTo>
                      <a:pt x="270" y="433"/>
                    </a:lnTo>
                    <a:lnTo>
                      <a:pt x="278" y="406"/>
                    </a:lnTo>
                    <a:lnTo>
                      <a:pt x="293" y="386"/>
                    </a:lnTo>
                    <a:lnTo>
                      <a:pt x="296" y="351"/>
                    </a:lnTo>
                    <a:lnTo>
                      <a:pt x="312" y="326"/>
                    </a:lnTo>
                    <a:lnTo>
                      <a:pt x="288" y="278"/>
                    </a:lnTo>
                    <a:lnTo>
                      <a:pt x="253" y="238"/>
                    </a:lnTo>
                    <a:lnTo>
                      <a:pt x="274" y="174"/>
                    </a:lnTo>
                    <a:lnTo>
                      <a:pt x="314" y="148"/>
                    </a:lnTo>
                    <a:lnTo>
                      <a:pt x="322" y="105"/>
                    </a:lnTo>
                    <a:lnTo>
                      <a:pt x="305" y="68"/>
                    </a:lnTo>
                    <a:lnTo>
                      <a:pt x="305" y="25"/>
                    </a:lnTo>
                    <a:lnTo>
                      <a:pt x="278" y="0"/>
                    </a:lnTo>
                    <a:lnTo>
                      <a:pt x="215" y="32"/>
                    </a:lnTo>
                    <a:lnTo>
                      <a:pt x="205" y="22"/>
                    </a:lnTo>
                    <a:lnTo>
                      <a:pt x="172" y="48"/>
                    </a:lnTo>
                    <a:lnTo>
                      <a:pt x="144" y="45"/>
                    </a:lnTo>
                    <a:lnTo>
                      <a:pt x="90" y="123"/>
                    </a:lnTo>
                    <a:lnTo>
                      <a:pt x="75" y="123"/>
                    </a:lnTo>
                    <a:lnTo>
                      <a:pt x="45" y="148"/>
                    </a:lnTo>
                    <a:lnTo>
                      <a:pt x="47" y="181"/>
                    </a:lnTo>
                    <a:lnTo>
                      <a:pt x="33" y="211"/>
                    </a:lnTo>
                    <a:lnTo>
                      <a:pt x="28" y="252"/>
                    </a:lnTo>
                    <a:lnTo>
                      <a:pt x="2" y="292"/>
                    </a:lnTo>
                    <a:lnTo>
                      <a:pt x="31" y="351"/>
                    </a:lnTo>
                    <a:lnTo>
                      <a:pt x="21" y="386"/>
                    </a:lnTo>
                    <a:lnTo>
                      <a:pt x="0" y="423"/>
                    </a:lnTo>
                    <a:lnTo>
                      <a:pt x="31" y="567"/>
                    </a:lnTo>
                    <a:lnTo>
                      <a:pt x="10" y="640"/>
                    </a:lnTo>
                    <a:lnTo>
                      <a:pt x="21" y="67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6452378" y="6910544"/>
                <a:ext cx="37881" cy="52834"/>
              </a:xfrm>
              <a:custGeom>
                <a:avLst/>
                <a:gdLst>
                  <a:gd name="T0" fmla="*/ 37 w 38"/>
                  <a:gd name="T1" fmla="*/ 0 h 53"/>
                  <a:gd name="T2" fmla="*/ 31 w 38"/>
                  <a:gd name="T3" fmla="*/ 27 h 53"/>
                  <a:gd name="T4" fmla="*/ 34 w 38"/>
                  <a:gd name="T5" fmla="*/ 39 h 53"/>
                  <a:gd name="T6" fmla="*/ 8 w 38"/>
                  <a:gd name="T7" fmla="*/ 52 h 53"/>
                  <a:gd name="T8" fmla="*/ 5 w 38"/>
                  <a:gd name="T9" fmla="*/ 30 h 53"/>
                  <a:gd name="T10" fmla="*/ 0 w 38"/>
                  <a:gd name="T11" fmla="*/ 15 h 53"/>
                  <a:gd name="T12" fmla="*/ 37 w 38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3">
                    <a:moveTo>
                      <a:pt x="37" y="0"/>
                    </a:moveTo>
                    <a:lnTo>
                      <a:pt x="31" y="27"/>
                    </a:lnTo>
                    <a:lnTo>
                      <a:pt x="34" y="39"/>
                    </a:lnTo>
                    <a:lnTo>
                      <a:pt x="8" y="52"/>
                    </a:lnTo>
                    <a:lnTo>
                      <a:pt x="5" y="30"/>
                    </a:lnTo>
                    <a:lnTo>
                      <a:pt x="0" y="15"/>
                    </a:lnTo>
                    <a:lnTo>
                      <a:pt x="3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6009769" y="8520486"/>
                <a:ext cx="726717" cy="602109"/>
              </a:xfrm>
              <a:custGeom>
                <a:avLst/>
                <a:gdLst>
                  <a:gd name="T0" fmla="*/ 214 w 729"/>
                  <a:gd name="T1" fmla="*/ 87 h 604"/>
                  <a:gd name="T2" fmla="*/ 224 w 729"/>
                  <a:gd name="T3" fmla="*/ 49 h 604"/>
                  <a:gd name="T4" fmla="*/ 291 w 729"/>
                  <a:gd name="T5" fmla="*/ 70 h 604"/>
                  <a:gd name="T6" fmla="*/ 289 w 729"/>
                  <a:gd name="T7" fmla="*/ 39 h 604"/>
                  <a:gd name="T8" fmla="*/ 317 w 729"/>
                  <a:gd name="T9" fmla="*/ 4 h 604"/>
                  <a:gd name="T10" fmla="*/ 392 w 729"/>
                  <a:gd name="T11" fmla="*/ 0 h 604"/>
                  <a:gd name="T12" fmla="*/ 458 w 729"/>
                  <a:gd name="T13" fmla="*/ 7 h 604"/>
                  <a:gd name="T14" fmla="*/ 452 w 729"/>
                  <a:gd name="T15" fmla="*/ 44 h 604"/>
                  <a:gd name="T16" fmla="*/ 426 w 729"/>
                  <a:gd name="T17" fmla="*/ 89 h 604"/>
                  <a:gd name="T18" fmla="*/ 542 w 729"/>
                  <a:gd name="T19" fmla="*/ 59 h 604"/>
                  <a:gd name="T20" fmla="*/ 585 w 729"/>
                  <a:gd name="T21" fmla="*/ 70 h 604"/>
                  <a:gd name="T22" fmla="*/ 578 w 729"/>
                  <a:gd name="T23" fmla="*/ 34 h 604"/>
                  <a:gd name="T24" fmla="*/ 654 w 729"/>
                  <a:gd name="T25" fmla="*/ 57 h 604"/>
                  <a:gd name="T26" fmla="*/ 698 w 729"/>
                  <a:gd name="T27" fmla="*/ 89 h 604"/>
                  <a:gd name="T28" fmla="*/ 708 w 729"/>
                  <a:gd name="T29" fmla="*/ 167 h 604"/>
                  <a:gd name="T30" fmla="*/ 675 w 729"/>
                  <a:gd name="T31" fmla="*/ 206 h 604"/>
                  <a:gd name="T32" fmla="*/ 612 w 729"/>
                  <a:gd name="T33" fmla="*/ 258 h 604"/>
                  <a:gd name="T34" fmla="*/ 580 w 729"/>
                  <a:gd name="T35" fmla="*/ 268 h 604"/>
                  <a:gd name="T36" fmla="*/ 566 w 729"/>
                  <a:gd name="T37" fmla="*/ 275 h 604"/>
                  <a:gd name="T38" fmla="*/ 514 w 729"/>
                  <a:gd name="T39" fmla="*/ 293 h 604"/>
                  <a:gd name="T40" fmla="*/ 474 w 729"/>
                  <a:gd name="T41" fmla="*/ 296 h 604"/>
                  <a:gd name="T42" fmla="*/ 376 w 729"/>
                  <a:gd name="T43" fmla="*/ 285 h 604"/>
                  <a:gd name="T44" fmla="*/ 389 w 729"/>
                  <a:gd name="T45" fmla="*/ 354 h 604"/>
                  <a:gd name="T46" fmla="*/ 327 w 729"/>
                  <a:gd name="T47" fmla="*/ 399 h 604"/>
                  <a:gd name="T48" fmla="*/ 263 w 729"/>
                  <a:gd name="T49" fmla="*/ 418 h 604"/>
                  <a:gd name="T50" fmla="*/ 189 w 729"/>
                  <a:gd name="T51" fmla="*/ 450 h 604"/>
                  <a:gd name="T52" fmla="*/ 70 w 729"/>
                  <a:gd name="T53" fmla="*/ 502 h 604"/>
                  <a:gd name="T54" fmla="*/ 88 w 729"/>
                  <a:gd name="T55" fmla="*/ 582 h 604"/>
                  <a:gd name="T56" fmla="*/ 35 w 729"/>
                  <a:gd name="T57" fmla="*/ 599 h 604"/>
                  <a:gd name="T58" fmla="*/ 8 w 729"/>
                  <a:gd name="T59" fmla="*/ 491 h 604"/>
                  <a:gd name="T60" fmla="*/ 33 w 729"/>
                  <a:gd name="T61" fmla="*/ 431 h 604"/>
                  <a:gd name="T62" fmla="*/ 61 w 729"/>
                  <a:gd name="T63" fmla="*/ 403 h 604"/>
                  <a:gd name="T64" fmla="*/ 98 w 729"/>
                  <a:gd name="T65" fmla="*/ 352 h 604"/>
                  <a:gd name="T66" fmla="*/ 153 w 729"/>
                  <a:gd name="T67" fmla="*/ 246 h 604"/>
                  <a:gd name="T68" fmla="*/ 194 w 729"/>
                  <a:gd name="T69" fmla="*/ 170 h 604"/>
                  <a:gd name="T70" fmla="*/ 194 w 729"/>
                  <a:gd name="T71" fmla="*/ 103 h 6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29" h="604">
                    <a:moveTo>
                      <a:pt x="194" y="103"/>
                    </a:moveTo>
                    <a:lnTo>
                      <a:pt x="214" y="87"/>
                    </a:lnTo>
                    <a:lnTo>
                      <a:pt x="214" y="57"/>
                    </a:lnTo>
                    <a:lnTo>
                      <a:pt x="224" y="49"/>
                    </a:lnTo>
                    <a:lnTo>
                      <a:pt x="249" y="50"/>
                    </a:lnTo>
                    <a:lnTo>
                      <a:pt x="291" y="70"/>
                    </a:lnTo>
                    <a:lnTo>
                      <a:pt x="298" y="55"/>
                    </a:lnTo>
                    <a:lnTo>
                      <a:pt x="289" y="39"/>
                    </a:lnTo>
                    <a:lnTo>
                      <a:pt x="291" y="27"/>
                    </a:lnTo>
                    <a:lnTo>
                      <a:pt x="317" y="4"/>
                    </a:lnTo>
                    <a:lnTo>
                      <a:pt x="364" y="16"/>
                    </a:lnTo>
                    <a:lnTo>
                      <a:pt x="392" y="0"/>
                    </a:lnTo>
                    <a:lnTo>
                      <a:pt x="412" y="19"/>
                    </a:lnTo>
                    <a:lnTo>
                      <a:pt x="458" y="7"/>
                    </a:lnTo>
                    <a:lnTo>
                      <a:pt x="467" y="25"/>
                    </a:lnTo>
                    <a:lnTo>
                      <a:pt x="452" y="44"/>
                    </a:lnTo>
                    <a:lnTo>
                      <a:pt x="426" y="80"/>
                    </a:lnTo>
                    <a:lnTo>
                      <a:pt x="426" y="89"/>
                    </a:lnTo>
                    <a:lnTo>
                      <a:pt x="442" y="100"/>
                    </a:lnTo>
                    <a:lnTo>
                      <a:pt x="542" y="59"/>
                    </a:lnTo>
                    <a:lnTo>
                      <a:pt x="575" y="80"/>
                    </a:lnTo>
                    <a:lnTo>
                      <a:pt x="585" y="70"/>
                    </a:lnTo>
                    <a:lnTo>
                      <a:pt x="575" y="49"/>
                    </a:lnTo>
                    <a:lnTo>
                      <a:pt x="578" y="34"/>
                    </a:lnTo>
                    <a:lnTo>
                      <a:pt x="642" y="49"/>
                    </a:lnTo>
                    <a:lnTo>
                      <a:pt x="654" y="57"/>
                    </a:lnTo>
                    <a:lnTo>
                      <a:pt x="670" y="55"/>
                    </a:lnTo>
                    <a:lnTo>
                      <a:pt x="698" y="89"/>
                    </a:lnTo>
                    <a:lnTo>
                      <a:pt x="728" y="153"/>
                    </a:lnTo>
                    <a:lnTo>
                      <a:pt x="708" y="167"/>
                    </a:lnTo>
                    <a:lnTo>
                      <a:pt x="690" y="201"/>
                    </a:lnTo>
                    <a:lnTo>
                      <a:pt x="675" y="206"/>
                    </a:lnTo>
                    <a:lnTo>
                      <a:pt x="662" y="234"/>
                    </a:lnTo>
                    <a:lnTo>
                      <a:pt x="612" y="258"/>
                    </a:lnTo>
                    <a:lnTo>
                      <a:pt x="593" y="246"/>
                    </a:lnTo>
                    <a:lnTo>
                      <a:pt x="580" y="268"/>
                    </a:lnTo>
                    <a:lnTo>
                      <a:pt x="580" y="275"/>
                    </a:lnTo>
                    <a:lnTo>
                      <a:pt x="566" y="275"/>
                    </a:lnTo>
                    <a:lnTo>
                      <a:pt x="539" y="275"/>
                    </a:lnTo>
                    <a:lnTo>
                      <a:pt x="514" y="293"/>
                    </a:lnTo>
                    <a:lnTo>
                      <a:pt x="497" y="284"/>
                    </a:lnTo>
                    <a:lnTo>
                      <a:pt x="474" y="296"/>
                    </a:lnTo>
                    <a:lnTo>
                      <a:pt x="422" y="320"/>
                    </a:lnTo>
                    <a:lnTo>
                      <a:pt x="376" y="285"/>
                    </a:lnTo>
                    <a:lnTo>
                      <a:pt x="374" y="312"/>
                    </a:lnTo>
                    <a:lnTo>
                      <a:pt x="389" y="354"/>
                    </a:lnTo>
                    <a:lnTo>
                      <a:pt x="349" y="369"/>
                    </a:lnTo>
                    <a:lnTo>
                      <a:pt x="327" y="399"/>
                    </a:lnTo>
                    <a:lnTo>
                      <a:pt x="286" y="411"/>
                    </a:lnTo>
                    <a:lnTo>
                      <a:pt x="263" y="418"/>
                    </a:lnTo>
                    <a:lnTo>
                      <a:pt x="219" y="418"/>
                    </a:lnTo>
                    <a:lnTo>
                      <a:pt x="189" y="450"/>
                    </a:lnTo>
                    <a:lnTo>
                      <a:pt x="111" y="477"/>
                    </a:lnTo>
                    <a:lnTo>
                      <a:pt x="70" y="502"/>
                    </a:lnTo>
                    <a:lnTo>
                      <a:pt x="52" y="521"/>
                    </a:lnTo>
                    <a:lnTo>
                      <a:pt x="88" y="582"/>
                    </a:lnTo>
                    <a:lnTo>
                      <a:pt x="64" y="603"/>
                    </a:lnTo>
                    <a:lnTo>
                      <a:pt x="35" y="599"/>
                    </a:lnTo>
                    <a:lnTo>
                      <a:pt x="0" y="539"/>
                    </a:lnTo>
                    <a:lnTo>
                      <a:pt x="8" y="491"/>
                    </a:lnTo>
                    <a:lnTo>
                      <a:pt x="8" y="472"/>
                    </a:lnTo>
                    <a:lnTo>
                      <a:pt x="33" y="431"/>
                    </a:lnTo>
                    <a:lnTo>
                      <a:pt x="64" y="423"/>
                    </a:lnTo>
                    <a:lnTo>
                      <a:pt x="61" y="403"/>
                    </a:lnTo>
                    <a:lnTo>
                      <a:pt x="93" y="388"/>
                    </a:lnTo>
                    <a:lnTo>
                      <a:pt x="98" y="352"/>
                    </a:lnTo>
                    <a:lnTo>
                      <a:pt x="155" y="308"/>
                    </a:lnTo>
                    <a:lnTo>
                      <a:pt x="153" y="246"/>
                    </a:lnTo>
                    <a:lnTo>
                      <a:pt x="196" y="193"/>
                    </a:lnTo>
                    <a:lnTo>
                      <a:pt x="194" y="170"/>
                    </a:lnTo>
                    <a:lnTo>
                      <a:pt x="209" y="151"/>
                    </a:lnTo>
                    <a:lnTo>
                      <a:pt x="194" y="10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5464482" y="8457683"/>
                <a:ext cx="750642" cy="540303"/>
              </a:xfrm>
              <a:custGeom>
                <a:avLst/>
                <a:gdLst>
                  <a:gd name="T0" fmla="*/ 34 w 753"/>
                  <a:gd name="T1" fmla="*/ 211 h 542"/>
                  <a:gd name="T2" fmla="*/ 80 w 753"/>
                  <a:gd name="T3" fmla="*/ 187 h 542"/>
                  <a:gd name="T4" fmla="*/ 159 w 753"/>
                  <a:gd name="T5" fmla="*/ 207 h 542"/>
                  <a:gd name="T6" fmla="*/ 175 w 753"/>
                  <a:gd name="T7" fmla="*/ 173 h 542"/>
                  <a:gd name="T8" fmla="*/ 284 w 753"/>
                  <a:gd name="T9" fmla="*/ 133 h 542"/>
                  <a:gd name="T10" fmla="*/ 373 w 753"/>
                  <a:gd name="T11" fmla="*/ 107 h 542"/>
                  <a:gd name="T12" fmla="*/ 410 w 753"/>
                  <a:gd name="T13" fmla="*/ 117 h 542"/>
                  <a:gd name="T14" fmla="*/ 438 w 753"/>
                  <a:gd name="T15" fmla="*/ 95 h 542"/>
                  <a:gd name="T16" fmla="*/ 450 w 753"/>
                  <a:gd name="T17" fmla="*/ 73 h 542"/>
                  <a:gd name="T18" fmla="*/ 489 w 753"/>
                  <a:gd name="T19" fmla="*/ 46 h 542"/>
                  <a:gd name="T20" fmla="*/ 537 w 753"/>
                  <a:gd name="T21" fmla="*/ 19 h 542"/>
                  <a:gd name="T22" fmla="*/ 557 w 753"/>
                  <a:gd name="T23" fmla="*/ 44 h 542"/>
                  <a:gd name="T24" fmla="*/ 606 w 753"/>
                  <a:gd name="T25" fmla="*/ 9 h 542"/>
                  <a:gd name="T26" fmla="*/ 656 w 753"/>
                  <a:gd name="T27" fmla="*/ 9 h 542"/>
                  <a:gd name="T28" fmla="*/ 681 w 753"/>
                  <a:gd name="T29" fmla="*/ 47 h 542"/>
                  <a:gd name="T30" fmla="*/ 651 w 753"/>
                  <a:gd name="T31" fmla="*/ 119 h 542"/>
                  <a:gd name="T32" fmla="*/ 651 w 753"/>
                  <a:gd name="T33" fmla="*/ 151 h 542"/>
                  <a:gd name="T34" fmla="*/ 700 w 753"/>
                  <a:gd name="T35" fmla="*/ 176 h 542"/>
                  <a:gd name="T36" fmla="*/ 736 w 753"/>
                  <a:gd name="T37" fmla="*/ 164 h 542"/>
                  <a:gd name="T38" fmla="*/ 736 w 753"/>
                  <a:gd name="T39" fmla="*/ 231 h 542"/>
                  <a:gd name="T40" fmla="*/ 694 w 753"/>
                  <a:gd name="T41" fmla="*/ 308 h 542"/>
                  <a:gd name="T42" fmla="*/ 640 w 753"/>
                  <a:gd name="T43" fmla="*/ 413 h 542"/>
                  <a:gd name="T44" fmla="*/ 603 w 753"/>
                  <a:gd name="T45" fmla="*/ 465 h 542"/>
                  <a:gd name="T46" fmla="*/ 574 w 753"/>
                  <a:gd name="T47" fmla="*/ 493 h 542"/>
                  <a:gd name="T48" fmla="*/ 485 w 753"/>
                  <a:gd name="T49" fmla="*/ 541 h 542"/>
                  <a:gd name="T50" fmla="*/ 417 w 753"/>
                  <a:gd name="T51" fmla="*/ 503 h 542"/>
                  <a:gd name="T52" fmla="*/ 347 w 753"/>
                  <a:gd name="T53" fmla="*/ 541 h 542"/>
                  <a:gd name="T54" fmla="*/ 232 w 753"/>
                  <a:gd name="T55" fmla="*/ 499 h 542"/>
                  <a:gd name="T56" fmla="*/ 237 w 753"/>
                  <a:gd name="T57" fmla="*/ 418 h 542"/>
                  <a:gd name="T58" fmla="*/ 185 w 753"/>
                  <a:gd name="T59" fmla="*/ 404 h 542"/>
                  <a:gd name="T60" fmla="*/ 147 w 753"/>
                  <a:gd name="T61" fmla="*/ 404 h 542"/>
                  <a:gd name="T62" fmla="*/ 127 w 753"/>
                  <a:gd name="T63" fmla="*/ 346 h 542"/>
                  <a:gd name="T64" fmla="*/ 161 w 753"/>
                  <a:gd name="T65" fmla="*/ 337 h 542"/>
                  <a:gd name="T66" fmla="*/ 159 w 753"/>
                  <a:gd name="T67" fmla="*/ 289 h 542"/>
                  <a:gd name="T68" fmla="*/ 62 w 753"/>
                  <a:gd name="T69" fmla="*/ 249 h 542"/>
                  <a:gd name="T70" fmla="*/ 14 w 753"/>
                  <a:gd name="T71" fmla="*/ 249 h 542"/>
                  <a:gd name="T72" fmla="*/ 0 w 753"/>
                  <a:gd name="T73" fmla="*/ 207 h 5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53" h="542">
                    <a:moveTo>
                      <a:pt x="0" y="207"/>
                    </a:moveTo>
                    <a:lnTo>
                      <a:pt x="34" y="211"/>
                    </a:lnTo>
                    <a:lnTo>
                      <a:pt x="67" y="178"/>
                    </a:lnTo>
                    <a:lnTo>
                      <a:pt x="80" y="187"/>
                    </a:lnTo>
                    <a:lnTo>
                      <a:pt x="147" y="215"/>
                    </a:lnTo>
                    <a:lnTo>
                      <a:pt x="159" y="207"/>
                    </a:lnTo>
                    <a:lnTo>
                      <a:pt x="161" y="187"/>
                    </a:lnTo>
                    <a:lnTo>
                      <a:pt x="175" y="173"/>
                    </a:lnTo>
                    <a:lnTo>
                      <a:pt x="269" y="112"/>
                    </a:lnTo>
                    <a:lnTo>
                      <a:pt x="284" y="133"/>
                    </a:lnTo>
                    <a:lnTo>
                      <a:pt x="343" y="148"/>
                    </a:lnTo>
                    <a:lnTo>
                      <a:pt x="373" y="107"/>
                    </a:lnTo>
                    <a:lnTo>
                      <a:pt x="387" y="117"/>
                    </a:lnTo>
                    <a:lnTo>
                      <a:pt x="410" y="117"/>
                    </a:lnTo>
                    <a:lnTo>
                      <a:pt x="410" y="105"/>
                    </a:lnTo>
                    <a:lnTo>
                      <a:pt x="438" y="95"/>
                    </a:lnTo>
                    <a:lnTo>
                      <a:pt x="438" y="86"/>
                    </a:lnTo>
                    <a:lnTo>
                      <a:pt x="450" y="73"/>
                    </a:lnTo>
                    <a:lnTo>
                      <a:pt x="458" y="75"/>
                    </a:lnTo>
                    <a:lnTo>
                      <a:pt x="489" y="46"/>
                    </a:lnTo>
                    <a:lnTo>
                      <a:pt x="513" y="52"/>
                    </a:lnTo>
                    <a:lnTo>
                      <a:pt x="537" y="19"/>
                    </a:lnTo>
                    <a:lnTo>
                      <a:pt x="550" y="46"/>
                    </a:lnTo>
                    <a:lnTo>
                      <a:pt x="557" y="44"/>
                    </a:lnTo>
                    <a:lnTo>
                      <a:pt x="596" y="7"/>
                    </a:lnTo>
                    <a:lnTo>
                      <a:pt x="606" y="9"/>
                    </a:lnTo>
                    <a:lnTo>
                      <a:pt x="624" y="0"/>
                    </a:lnTo>
                    <a:lnTo>
                      <a:pt x="656" y="9"/>
                    </a:lnTo>
                    <a:lnTo>
                      <a:pt x="656" y="44"/>
                    </a:lnTo>
                    <a:lnTo>
                      <a:pt x="681" y="47"/>
                    </a:lnTo>
                    <a:lnTo>
                      <a:pt x="672" y="82"/>
                    </a:lnTo>
                    <a:lnTo>
                      <a:pt x="651" y="119"/>
                    </a:lnTo>
                    <a:lnTo>
                      <a:pt x="640" y="151"/>
                    </a:lnTo>
                    <a:lnTo>
                      <a:pt x="651" y="151"/>
                    </a:lnTo>
                    <a:lnTo>
                      <a:pt x="678" y="127"/>
                    </a:lnTo>
                    <a:lnTo>
                      <a:pt x="700" y="176"/>
                    </a:lnTo>
                    <a:lnTo>
                      <a:pt x="717" y="164"/>
                    </a:lnTo>
                    <a:lnTo>
                      <a:pt x="736" y="164"/>
                    </a:lnTo>
                    <a:lnTo>
                      <a:pt x="752" y="213"/>
                    </a:lnTo>
                    <a:lnTo>
                      <a:pt x="736" y="231"/>
                    </a:lnTo>
                    <a:lnTo>
                      <a:pt x="738" y="254"/>
                    </a:lnTo>
                    <a:lnTo>
                      <a:pt x="694" y="308"/>
                    </a:lnTo>
                    <a:lnTo>
                      <a:pt x="696" y="369"/>
                    </a:lnTo>
                    <a:lnTo>
                      <a:pt x="640" y="413"/>
                    </a:lnTo>
                    <a:lnTo>
                      <a:pt x="635" y="449"/>
                    </a:lnTo>
                    <a:lnTo>
                      <a:pt x="603" y="465"/>
                    </a:lnTo>
                    <a:lnTo>
                      <a:pt x="606" y="484"/>
                    </a:lnTo>
                    <a:lnTo>
                      <a:pt x="574" y="493"/>
                    </a:lnTo>
                    <a:lnTo>
                      <a:pt x="550" y="533"/>
                    </a:lnTo>
                    <a:lnTo>
                      <a:pt x="485" y="541"/>
                    </a:lnTo>
                    <a:lnTo>
                      <a:pt x="450" y="517"/>
                    </a:lnTo>
                    <a:lnTo>
                      <a:pt x="417" y="503"/>
                    </a:lnTo>
                    <a:lnTo>
                      <a:pt x="382" y="538"/>
                    </a:lnTo>
                    <a:lnTo>
                      <a:pt x="347" y="541"/>
                    </a:lnTo>
                    <a:lnTo>
                      <a:pt x="311" y="541"/>
                    </a:lnTo>
                    <a:lnTo>
                      <a:pt x="232" y="499"/>
                    </a:lnTo>
                    <a:lnTo>
                      <a:pt x="220" y="460"/>
                    </a:lnTo>
                    <a:lnTo>
                      <a:pt x="237" y="418"/>
                    </a:lnTo>
                    <a:lnTo>
                      <a:pt x="215" y="404"/>
                    </a:lnTo>
                    <a:lnTo>
                      <a:pt x="185" y="404"/>
                    </a:lnTo>
                    <a:lnTo>
                      <a:pt x="179" y="394"/>
                    </a:lnTo>
                    <a:lnTo>
                      <a:pt x="147" y="404"/>
                    </a:lnTo>
                    <a:lnTo>
                      <a:pt x="115" y="381"/>
                    </a:lnTo>
                    <a:lnTo>
                      <a:pt x="127" y="346"/>
                    </a:lnTo>
                    <a:lnTo>
                      <a:pt x="152" y="345"/>
                    </a:lnTo>
                    <a:lnTo>
                      <a:pt x="161" y="337"/>
                    </a:lnTo>
                    <a:lnTo>
                      <a:pt x="171" y="305"/>
                    </a:lnTo>
                    <a:lnTo>
                      <a:pt x="159" y="289"/>
                    </a:lnTo>
                    <a:lnTo>
                      <a:pt x="75" y="272"/>
                    </a:lnTo>
                    <a:lnTo>
                      <a:pt x="62" y="249"/>
                    </a:lnTo>
                    <a:lnTo>
                      <a:pt x="39" y="249"/>
                    </a:lnTo>
                    <a:lnTo>
                      <a:pt x="14" y="249"/>
                    </a:lnTo>
                    <a:lnTo>
                      <a:pt x="0" y="223"/>
                    </a:lnTo>
                    <a:lnTo>
                      <a:pt x="0" y="20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5879179" y="8056942"/>
                <a:ext cx="519368" cy="580177"/>
              </a:xfrm>
              <a:custGeom>
                <a:avLst/>
                <a:gdLst>
                  <a:gd name="T0" fmla="*/ 446 w 521"/>
                  <a:gd name="T1" fmla="*/ 70 h 582"/>
                  <a:gd name="T2" fmla="*/ 435 w 521"/>
                  <a:gd name="T3" fmla="*/ 21 h 582"/>
                  <a:gd name="T4" fmla="*/ 399 w 521"/>
                  <a:gd name="T5" fmla="*/ 28 h 582"/>
                  <a:gd name="T6" fmla="*/ 371 w 521"/>
                  <a:gd name="T7" fmla="*/ 46 h 582"/>
                  <a:gd name="T8" fmla="*/ 343 w 521"/>
                  <a:gd name="T9" fmla="*/ 26 h 582"/>
                  <a:gd name="T10" fmla="*/ 295 w 521"/>
                  <a:gd name="T11" fmla="*/ 33 h 582"/>
                  <a:gd name="T12" fmla="*/ 141 w 521"/>
                  <a:gd name="T13" fmla="*/ 0 h 582"/>
                  <a:gd name="T14" fmla="*/ 151 w 521"/>
                  <a:gd name="T15" fmla="*/ 39 h 582"/>
                  <a:gd name="T16" fmla="*/ 82 w 521"/>
                  <a:gd name="T17" fmla="*/ 39 h 582"/>
                  <a:gd name="T18" fmla="*/ 25 w 521"/>
                  <a:gd name="T19" fmla="*/ 110 h 582"/>
                  <a:gd name="T20" fmla="*/ 49 w 521"/>
                  <a:gd name="T21" fmla="*/ 277 h 582"/>
                  <a:gd name="T22" fmla="*/ 4 w 521"/>
                  <a:gd name="T23" fmla="*/ 338 h 582"/>
                  <a:gd name="T24" fmla="*/ 63 w 521"/>
                  <a:gd name="T25" fmla="*/ 345 h 582"/>
                  <a:gd name="T26" fmla="*/ 76 w 521"/>
                  <a:gd name="T27" fmla="*/ 451 h 582"/>
                  <a:gd name="T28" fmla="*/ 124 w 521"/>
                  <a:gd name="T29" fmla="*/ 423 h 582"/>
                  <a:gd name="T30" fmla="*/ 144 w 521"/>
                  <a:gd name="T31" fmla="*/ 447 h 582"/>
                  <a:gd name="T32" fmla="*/ 194 w 521"/>
                  <a:gd name="T33" fmla="*/ 414 h 582"/>
                  <a:gd name="T34" fmla="*/ 242 w 521"/>
                  <a:gd name="T35" fmla="*/ 414 h 582"/>
                  <a:gd name="T36" fmla="*/ 267 w 521"/>
                  <a:gd name="T37" fmla="*/ 452 h 582"/>
                  <a:gd name="T38" fmla="*/ 237 w 521"/>
                  <a:gd name="T39" fmla="*/ 524 h 582"/>
                  <a:gd name="T40" fmla="*/ 237 w 521"/>
                  <a:gd name="T41" fmla="*/ 555 h 582"/>
                  <a:gd name="T42" fmla="*/ 288 w 521"/>
                  <a:gd name="T43" fmla="*/ 581 h 582"/>
                  <a:gd name="T44" fmla="*/ 323 w 521"/>
                  <a:gd name="T45" fmla="*/ 568 h 582"/>
                  <a:gd name="T46" fmla="*/ 343 w 521"/>
                  <a:gd name="T47" fmla="*/ 524 h 582"/>
                  <a:gd name="T48" fmla="*/ 378 w 521"/>
                  <a:gd name="T49" fmla="*/ 517 h 582"/>
                  <a:gd name="T50" fmla="*/ 426 w 521"/>
                  <a:gd name="T51" fmla="*/ 522 h 582"/>
                  <a:gd name="T52" fmla="*/ 419 w 521"/>
                  <a:gd name="T53" fmla="*/ 493 h 582"/>
                  <a:gd name="T54" fmla="*/ 492 w 521"/>
                  <a:gd name="T55" fmla="*/ 482 h 582"/>
                  <a:gd name="T56" fmla="*/ 509 w 521"/>
                  <a:gd name="T57" fmla="*/ 447 h 582"/>
                  <a:gd name="T58" fmla="*/ 517 w 521"/>
                  <a:gd name="T59" fmla="*/ 350 h 582"/>
                  <a:gd name="T60" fmla="*/ 485 w 521"/>
                  <a:gd name="T61" fmla="*/ 303 h 582"/>
                  <a:gd name="T62" fmla="*/ 476 w 521"/>
                  <a:gd name="T63" fmla="*/ 264 h 582"/>
                  <a:gd name="T64" fmla="*/ 458 w 521"/>
                  <a:gd name="T65" fmla="*/ 260 h 582"/>
                  <a:gd name="T66" fmla="*/ 485 w 521"/>
                  <a:gd name="T67" fmla="*/ 190 h 582"/>
                  <a:gd name="T68" fmla="*/ 497 w 521"/>
                  <a:gd name="T69" fmla="*/ 133 h 5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1" h="582">
                    <a:moveTo>
                      <a:pt x="468" y="75"/>
                    </a:moveTo>
                    <a:lnTo>
                      <a:pt x="446" y="70"/>
                    </a:lnTo>
                    <a:lnTo>
                      <a:pt x="435" y="55"/>
                    </a:lnTo>
                    <a:lnTo>
                      <a:pt x="435" y="21"/>
                    </a:lnTo>
                    <a:lnTo>
                      <a:pt x="423" y="4"/>
                    </a:lnTo>
                    <a:lnTo>
                      <a:pt x="399" y="28"/>
                    </a:lnTo>
                    <a:lnTo>
                      <a:pt x="387" y="46"/>
                    </a:lnTo>
                    <a:lnTo>
                      <a:pt x="371" y="46"/>
                    </a:lnTo>
                    <a:lnTo>
                      <a:pt x="366" y="19"/>
                    </a:lnTo>
                    <a:lnTo>
                      <a:pt x="343" y="26"/>
                    </a:lnTo>
                    <a:lnTo>
                      <a:pt x="313" y="46"/>
                    </a:lnTo>
                    <a:lnTo>
                      <a:pt x="295" y="33"/>
                    </a:lnTo>
                    <a:lnTo>
                      <a:pt x="254" y="7"/>
                    </a:lnTo>
                    <a:lnTo>
                      <a:pt x="141" y="0"/>
                    </a:lnTo>
                    <a:lnTo>
                      <a:pt x="129" y="12"/>
                    </a:lnTo>
                    <a:lnTo>
                      <a:pt x="151" y="39"/>
                    </a:lnTo>
                    <a:lnTo>
                      <a:pt x="124" y="55"/>
                    </a:lnTo>
                    <a:lnTo>
                      <a:pt x="82" y="39"/>
                    </a:lnTo>
                    <a:lnTo>
                      <a:pt x="39" y="75"/>
                    </a:lnTo>
                    <a:lnTo>
                      <a:pt x="25" y="110"/>
                    </a:lnTo>
                    <a:lnTo>
                      <a:pt x="27" y="190"/>
                    </a:lnTo>
                    <a:lnTo>
                      <a:pt x="49" y="277"/>
                    </a:lnTo>
                    <a:lnTo>
                      <a:pt x="0" y="331"/>
                    </a:lnTo>
                    <a:lnTo>
                      <a:pt x="4" y="338"/>
                    </a:lnTo>
                    <a:lnTo>
                      <a:pt x="49" y="326"/>
                    </a:lnTo>
                    <a:lnTo>
                      <a:pt x="63" y="345"/>
                    </a:lnTo>
                    <a:lnTo>
                      <a:pt x="50" y="406"/>
                    </a:lnTo>
                    <a:lnTo>
                      <a:pt x="76" y="451"/>
                    </a:lnTo>
                    <a:lnTo>
                      <a:pt x="100" y="457"/>
                    </a:lnTo>
                    <a:lnTo>
                      <a:pt x="124" y="423"/>
                    </a:lnTo>
                    <a:lnTo>
                      <a:pt x="136" y="451"/>
                    </a:lnTo>
                    <a:lnTo>
                      <a:pt x="144" y="447"/>
                    </a:lnTo>
                    <a:lnTo>
                      <a:pt x="183" y="411"/>
                    </a:lnTo>
                    <a:lnTo>
                      <a:pt x="194" y="414"/>
                    </a:lnTo>
                    <a:lnTo>
                      <a:pt x="212" y="404"/>
                    </a:lnTo>
                    <a:lnTo>
                      <a:pt x="242" y="414"/>
                    </a:lnTo>
                    <a:lnTo>
                      <a:pt x="242" y="447"/>
                    </a:lnTo>
                    <a:lnTo>
                      <a:pt x="267" y="452"/>
                    </a:lnTo>
                    <a:lnTo>
                      <a:pt x="259" y="487"/>
                    </a:lnTo>
                    <a:lnTo>
                      <a:pt x="237" y="524"/>
                    </a:lnTo>
                    <a:lnTo>
                      <a:pt x="226" y="555"/>
                    </a:lnTo>
                    <a:lnTo>
                      <a:pt x="237" y="555"/>
                    </a:lnTo>
                    <a:lnTo>
                      <a:pt x="265" y="531"/>
                    </a:lnTo>
                    <a:lnTo>
                      <a:pt x="288" y="581"/>
                    </a:lnTo>
                    <a:lnTo>
                      <a:pt x="303" y="568"/>
                    </a:lnTo>
                    <a:lnTo>
                      <a:pt x="323" y="568"/>
                    </a:lnTo>
                    <a:lnTo>
                      <a:pt x="343" y="553"/>
                    </a:lnTo>
                    <a:lnTo>
                      <a:pt x="343" y="524"/>
                    </a:lnTo>
                    <a:lnTo>
                      <a:pt x="353" y="514"/>
                    </a:lnTo>
                    <a:lnTo>
                      <a:pt x="378" y="517"/>
                    </a:lnTo>
                    <a:lnTo>
                      <a:pt x="419" y="536"/>
                    </a:lnTo>
                    <a:lnTo>
                      <a:pt x="426" y="522"/>
                    </a:lnTo>
                    <a:lnTo>
                      <a:pt x="416" y="505"/>
                    </a:lnTo>
                    <a:lnTo>
                      <a:pt x="419" y="493"/>
                    </a:lnTo>
                    <a:lnTo>
                      <a:pt x="446" y="470"/>
                    </a:lnTo>
                    <a:lnTo>
                      <a:pt x="492" y="482"/>
                    </a:lnTo>
                    <a:lnTo>
                      <a:pt x="520" y="465"/>
                    </a:lnTo>
                    <a:lnTo>
                      <a:pt x="509" y="447"/>
                    </a:lnTo>
                    <a:lnTo>
                      <a:pt x="520" y="409"/>
                    </a:lnTo>
                    <a:lnTo>
                      <a:pt x="517" y="350"/>
                    </a:lnTo>
                    <a:lnTo>
                      <a:pt x="499" y="343"/>
                    </a:lnTo>
                    <a:lnTo>
                      <a:pt x="485" y="303"/>
                    </a:lnTo>
                    <a:lnTo>
                      <a:pt x="485" y="268"/>
                    </a:lnTo>
                    <a:lnTo>
                      <a:pt x="476" y="264"/>
                    </a:lnTo>
                    <a:lnTo>
                      <a:pt x="465" y="268"/>
                    </a:lnTo>
                    <a:lnTo>
                      <a:pt x="458" y="260"/>
                    </a:lnTo>
                    <a:lnTo>
                      <a:pt x="463" y="208"/>
                    </a:lnTo>
                    <a:lnTo>
                      <a:pt x="485" y="190"/>
                    </a:lnTo>
                    <a:lnTo>
                      <a:pt x="499" y="160"/>
                    </a:lnTo>
                    <a:lnTo>
                      <a:pt x="497" y="133"/>
                    </a:lnTo>
                    <a:lnTo>
                      <a:pt x="468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817373" y="7715016"/>
                <a:ext cx="730704" cy="454572"/>
              </a:xfrm>
              <a:custGeom>
                <a:avLst/>
                <a:gdLst>
                  <a:gd name="T0" fmla="*/ 99 w 733"/>
                  <a:gd name="T1" fmla="*/ 420 h 456"/>
                  <a:gd name="T2" fmla="*/ 184 w 733"/>
                  <a:gd name="T3" fmla="*/ 400 h 456"/>
                  <a:gd name="T4" fmla="*/ 189 w 733"/>
                  <a:gd name="T5" fmla="*/ 356 h 456"/>
                  <a:gd name="T6" fmla="*/ 315 w 733"/>
                  <a:gd name="T7" fmla="*/ 351 h 456"/>
                  <a:gd name="T8" fmla="*/ 375 w 733"/>
                  <a:gd name="T9" fmla="*/ 391 h 456"/>
                  <a:gd name="T10" fmla="*/ 427 w 733"/>
                  <a:gd name="T11" fmla="*/ 363 h 456"/>
                  <a:gd name="T12" fmla="*/ 448 w 733"/>
                  <a:gd name="T13" fmla="*/ 391 h 456"/>
                  <a:gd name="T14" fmla="*/ 486 w 733"/>
                  <a:gd name="T15" fmla="*/ 349 h 456"/>
                  <a:gd name="T16" fmla="*/ 498 w 733"/>
                  <a:gd name="T17" fmla="*/ 400 h 456"/>
                  <a:gd name="T18" fmla="*/ 530 w 733"/>
                  <a:gd name="T19" fmla="*/ 420 h 456"/>
                  <a:gd name="T20" fmla="*/ 591 w 733"/>
                  <a:gd name="T21" fmla="*/ 384 h 456"/>
                  <a:gd name="T22" fmla="*/ 692 w 733"/>
                  <a:gd name="T23" fmla="*/ 322 h 456"/>
                  <a:gd name="T24" fmla="*/ 684 w 733"/>
                  <a:gd name="T25" fmla="*/ 222 h 456"/>
                  <a:gd name="T26" fmla="*/ 693 w 733"/>
                  <a:gd name="T27" fmla="*/ 187 h 456"/>
                  <a:gd name="T28" fmla="*/ 628 w 733"/>
                  <a:gd name="T29" fmla="*/ 153 h 456"/>
                  <a:gd name="T30" fmla="*/ 582 w 733"/>
                  <a:gd name="T31" fmla="*/ 153 h 456"/>
                  <a:gd name="T32" fmla="*/ 513 w 733"/>
                  <a:gd name="T33" fmla="*/ 128 h 456"/>
                  <a:gd name="T34" fmla="*/ 476 w 733"/>
                  <a:gd name="T35" fmla="*/ 91 h 456"/>
                  <a:gd name="T36" fmla="*/ 439 w 733"/>
                  <a:gd name="T37" fmla="*/ 85 h 456"/>
                  <a:gd name="T38" fmla="*/ 358 w 733"/>
                  <a:gd name="T39" fmla="*/ 85 h 456"/>
                  <a:gd name="T40" fmla="*/ 210 w 733"/>
                  <a:gd name="T41" fmla="*/ 0 h 456"/>
                  <a:gd name="T42" fmla="*/ 180 w 733"/>
                  <a:gd name="T43" fmla="*/ 10 h 456"/>
                  <a:gd name="T44" fmla="*/ 87 w 733"/>
                  <a:gd name="T45" fmla="*/ 10 h 456"/>
                  <a:gd name="T46" fmla="*/ 99 w 733"/>
                  <a:gd name="T47" fmla="*/ 42 h 456"/>
                  <a:gd name="T48" fmla="*/ 142 w 733"/>
                  <a:gd name="T49" fmla="*/ 52 h 456"/>
                  <a:gd name="T50" fmla="*/ 94 w 733"/>
                  <a:gd name="T51" fmla="*/ 85 h 456"/>
                  <a:gd name="T52" fmla="*/ 94 w 733"/>
                  <a:gd name="T53" fmla="*/ 123 h 456"/>
                  <a:gd name="T54" fmla="*/ 122 w 733"/>
                  <a:gd name="T55" fmla="*/ 164 h 456"/>
                  <a:gd name="T56" fmla="*/ 154 w 733"/>
                  <a:gd name="T57" fmla="*/ 249 h 456"/>
                  <a:gd name="T58" fmla="*/ 133 w 733"/>
                  <a:gd name="T59" fmla="*/ 264 h 456"/>
                  <a:gd name="T60" fmla="*/ 19 w 733"/>
                  <a:gd name="T61" fmla="*/ 308 h 456"/>
                  <a:gd name="T62" fmla="*/ 14 w 733"/>
                  <a:gd name="T63" fmla="*/ 346 h 456"/>
                  <a:gd name="T64" fmla="*/ 36 w 733"/>
                  <a:gd name="T65" fmla="*/ 393 h 4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3" h="456">
                    <a:moveTo>
                      <a:pt x="85" y="455"/>
                    </a:moveTo>
                    <a:lnTo>
                      <a:pt x="99" y="420"/>
                    </a:lnTo>
                    <a:lnTo>
                      <a:pt x="144" y="384"/>
                    </a:lnTo>
                    <a:lnTo>
                      <a:pt x="184" y="400"/>
                    </a:lnTo>
                    <a:lnTo>
                      <a:pt x="212" y="384"/>
                    </a:lnTo>
                    <a:lnTo>
                      <a:pt x="189" y="356"/>
                    </a:lnTo>
                    <a:lnTo>
                      <a:pt x="202" y="344"/>
                    </a:lnTo>
                    <a:lnTo>
                      <a:pt x="315" y="351"/>
                    </a:lnTo>
                    <a:lnTo>
                      <a:pt x="356" y="378"/>
                    </a:lnTo>
                    <a:lnTo>
                      <a:pt x="375" y="391"/>
                    </a:lnTo>
                    <a:lnTo>
                      <a:pt x="405" y="370"/>
                    </a:lnTo>
                    <a:lnTo>
                      <a:pt x="427" y="363"/>
                    </a:lnTo>
                    <a:lnTo>
                      <a:pt x="432" y="391"/>
                    </a:lnTo>
                    <a:lnTo>
                      <a:pt x="448" y="391"/>
                    </a:lnTo>
                    <a:lnTo>
                      <a:pt x="462" y="373"/>
                    </a:lnTo>
                    <a:lnTo>
                      <a:pt x="486" y="349"/>
                    </a:lnTo>
                    <a:lnTo>
                      <a:pt x="498" y="366"/>
                    </a:lnTo>
                    <a:lnTo>
                      <a:pt x="498" y="400"/>
                    </a:lnTo>
                    <a:lnTo>
                      <a:pt x="508" y="416"/>
                    </a:lnTo>
                    <a:lnTo>
                      <a:pt x="530" y="420"/>
                    </a:lnTo>
                    <a:lnTo>
                      <a:pt x="554" y="396"/>
                    </a:lnTo>
                    <a:lnTo>
                      <a:pt x="591" y="384"/>
                    </a:lnTo>
                    <a:lnTo>
                      <a:pt x="661" y="320"/>
                    </a:lnTo>
                    <a:lnTo>
                      <a:pt x="692" y="322"/>
                    </a:lnTo>
                    <a:lnTo>
                      <a:pt x="732" y="310"/>
                    </a:lnTo>
                    <a:lnTo>
                      <a:pt x="684" y="222"/>
                    </a:lnTo>
                    <a:lnTo>
                      <a:pt x="699" y="195"/>
                    </a:lnTo>
                    <a:lnTo>
                      <a:pt x="693" y="187"/>
                    </a:lnTo>
                    <a:lnTo>
                      <a:pt x="670" y="178"/>
                    </a:lnTo>
                    <a:lnTo>
                      <a:pt x="628" y="153"/>
                    </a:lnTo>
                    <a:lnTo>
                      <a:pt x="608" y="141"/>
                    </a:lnTo>
                    <a:lnTo>
                      <a:pt x="582" y="153"/>
                    </a:lnTo>
                    <a:lnTo>
                      <a:pt x="552" y="128"/>
                    </a:lnTo>
                    <a:lnTo>
                      <a:pt x="513" y="128"/>
                    </a:lnTo>
                    <a:lnTo>
                      <a:pt x="483" y="114"/>
                    </a:lnTo>
                    <a:lnTo>
                      <a:pt x="476" y="91"/>
                    </a:lnTo>
                    <a:lnTo>
                      <a:pt x="462" y="73"/>
                    </a:lnTo>
                    <a:lnTo>
                      <a:pt x="439" y="85"/>
                    </a:lnTo>
                    <a:lnTo>
                      <a:pt x="420" y="78"/>
                    </a:lnTo>
                    <a:lnTo>
                      <a:pt x="358" y="85"/>
                    </a:lnTo>
                    <a:lnTo>
                      <a:pt x="292" y="70"/>
                    </a:lnTo>
                    <a:lnTo>
                      <a:pt x="210" y="0"/>
                    </a:lnTo>
                    <a:lnTo>
                      <a:pt x="188" y="16"/>
                    </a:lnTo>
                    <a:lnTo>
                      <a:pt x="180" y="10"/>
                    </a:lnTo>
                    <a:lnTo>
                      <a:pt x="162" y="10"/>
                    </a:lnTo>
                    <a:lnTo>
                      <a:pt x="87" y="10"/>
                    </a:lnTo>
                    <a:lnTo>
                      <a:pt x="78" y="20"/>
                    </a:lnTo>
                    <a:lnTo>
                      <a:pt x="99" y="42"/>
                    </a:lnTo>
                    <a:lnTo>
                      <a:pt x="122" y="46"/>
                    </a:lnTo>
                    <a:lnTo>
                      <a:pt x="142" y="52"/>
                    </a:lnTo>
                    <a:lnTo>
                      <a:pt x="133" y="68"/>
                    </a:lnTo>
                    <a:lnTo>
                      <a:pt x="94" y="85"/>
                    </a:lnTo>
                    <a:lnTo>
                      <a:pt x="87" y="114"/>
                    </a:lnTo>
                    <a:lnTo>
                      <a:pt x="94" y="123"/>
                    </a:lnTo>
                    <a:lnTo>
                      <a:pt x="99" y="160"/>
                    </a:lnTo>
                    <a:lnTo>
                      <a:pt x="122" y="164"/>
                    </a:lnTo>
                    <a:lnTo>
                      <a:pt x="144" y="192"/>
                    </a:lnTo>
                    <a:lnTo>
                      <a:pt x="154" y="249"/>
                    </a:lnTo>
                    <a:lnTo>
                      <a:pt x="147" y="267"/>
                    </a:lnTo>
                    <a:lnTo>
                      <a:pt x="133" y="264"/>
                    </a:lnTo>
                    <a:lnTo>
                      <a:pt x="90" y="295"/>
                    </a:lnTo>
                    <a:lnTo>
                      <a:pt x="19" y="308"/>
                    </a:lnTo>
                    <a:lnTo>
                      <a:pt x="0" y="327"/>
                    </a:lnTo>
                    <a:lnTo>
                      <a:pt x="14" y="346"/>
                    </a:lnTo>
                    <a:lnTo>
                      <a:pt x="16" y="388"/>
                    </a:lnTo>
                    <a:lnTo>
                      <a:pt x="36" y="393"/>
                    </a:lnTo>
                    <a:lnTo>
                      <a:pt x="85" y="45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915066" y="9159478"/>
                <a:ext cx="237255" cy="214327"/>
              </a:xfrm>
              <a:custGeom>
                <a:avLst/>
                <a:gdLst>
                  <a:gd name="T0" fmla="*/ 237 w 238"/>
                  <a:gd name="T1" fmla="*/ 36 h 215"/>
                  <a:gd name="T2" fmla="*/ 192 w 238"/>
                  <a:gd name="T3" fmla="*/ 110 h 215"/>
                  <a:gd name="T4" fmla="*/ 192 w 238"/>
                  <a:gd name="T5" fmla="*/ 144 h 215"/>
                  <a:gd name="T6" fmla="*/ 105 w 238"/>
                  <a:gd name="T7" fmla="*/ 214 h 215"/>
                  <a:gd name="T8" fmla="*/ 18 w 238"/>
                  <a:gd name="T9" fmla="*/ 182 h 215"/>
                  <a:gd name="T10" fmla="*/ 0 w 238"/>
                  <a:gd name="T11" fmla="*/ 120 h 215"/>
                  <a:gd name="T12" fmla="*/ 4 w 238"/>
                  <a:gd name="T13" fmla="*/ 90 h 215"/>
                  <a:gd name="T14" fmla="*/ 54 w 238"/>
                  <a:gd name="T15" fmla="*/ 43 h 215"/>
                  <a:gd name="T16" fmla="*/ 69 w 238"/>
                  <a:gd name="T17" fmla="*/ 28 h 215"/>
                  <a:gd name="T18" fmla="*/ 150 w 238"/>
                  <a:gd name="T19" fmla="*/ 16 h 215"/>
                  <a:gd name="T20" fmla="*/ 186 w 238"/>
                  <a:gd name="T21" fmla="*/ 12 h 215"/>
                  <a:gd name="T22" fmla="*/ 198 w 238"/>
                  <a:gd name="T23" fmla="*/ 0 h 215"/>
                  <a:gd name="T24" fmla="*/ 224 w 238"/>
                  <a:gd name="T25" fmla="*/ 4 h 215"/>
                  <a:gd name="T26" fmla="*/ 237 w 238"/>
                  <a:gd name="T27" fmla="*/ 36 h 2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8" h="215">
                    <a:moveTo>
                      <a:pt x="237" y="36"/>
                    </a:moveTo>
                    <a:lnTo>
                      <a:pt x="192" y="110"/>
                    </a:lnTo>
                    <a:lnTo>
                      <a:pt x="192" y="144"/>
                    </a:lnTo>
                    <a:lnTo>
                      <a:pt x="105" y="214"/>
                    </a:lnTo>
                    <a:lnTo>
                      <a:pt x="18" y="182"/>
                    </a:lnTo>
                    <a:lnTo>
                      <a:pt x="0" y="120"/>
                    </a:lnTo>
                    <a:lnTo>
                      <a:pt x="4" y="90"/>
                    </a:lnTo>
                    <a:lnTo>
                      <a:pt x="54" y="43"/>
                    </a:lnTo>
                    <a:lnTo>
                      <a:pt x="69" y="28"/>
                    </a:lnTo>
                    <a:lnTo>
                      <a:pt x="150" y="16"/>
                    </a:lnTo>
                    <a:lnTo>
                      <a:pt x="186" y="12"/>
                    </a:lnTo>
                    <a:lnTo>
                      <a:pt x="198" y="0"/>
                    </a:lnTo>
                    <a:lnTo>
                      <a:pt x="224" y="4"/>
                    </a:lnTo>
                    <a:lnTo>
                      <a:pt x="237" y="3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Oval 32"/>
              <p:cNvSpPr>
                <a:spLocks noChangeArrowheads="1"/>
              </p:cNvSpPr>
              <p:nvPr/>
            </p:nvSpPr>
            <p:spPr bwMode="auto">
              <a:xfrm>
                <a:off x="6754429" y="7776822"/>
                <a:ext cx="61806" cy="60809"/>
              </a:xfrm>
              <a:prstGeom prst="ellips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Aft>
                    <a:spcPct val="20000"/>
                  </a:spcAft>
                  <a:buClr>
                    <a:srgbClr val="00CC00"/>
                  </a:buClr>
                  <a:buFont typeface="Wingdings" pitchFamily="2" charset="2"/>
                  <a:buChar char="n"/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Aft>
                    <a:spcPct val="20000"/>
                  </a:spcAft>
                  <a:buClr>
                    <a:srgbClr val="FF0000"/>
                  </a:buClr>
                  <a:buSzPct val="80000"/>
                  <a:buFont typeface="Wingdings" pitchFamily="2" charset="2"/>
                  <a:buChar char="u"/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Aft>
                    <a:spcPct val="20000"/>
                  </a:spcAft>
                  <a:buClr>
                    <a:srgbClr val="FF00FF"/>
                  </a:buClr>
                  <a:buChar char="–"/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4503501" y="6713164"/>
                <a:ext cx="1294932" cy="1103533"/>
              </a:xfrm>
              <a:custGeom>
                <a:avLst/>
                <a:gdLst>
                  <a:gd name="T0" fmla="*/ 0 w 1299"/>
                  <a:gd name="T1" fmla="*/ 207 h 1107"/>
                  <a:gd name="T2" fmla="*/ 49 w 1299"/>
                  <a:gd name="T3" fmla="*/ 157 h 1107"/>
                  <a:gd name="T4" fmla="*/ 200 w 1299"/>
                  <a:gd name="T5" fmla="*/ 71 h 1107"/>
                  <a:gd name="T6" fmla="*/ 237 w 1299"/>
                  <a:gd name="T7" fmla="*/ 19 h 1107"/>
                  <a:gd name="T8" fmla="*/ 269 w 1299"/>
                  <a:gd name="T9" fmla="*/ 2 h 1107"/>
                  <a:gd name="T10" fmla="*/ 327 w 1299"/>
                  <a:gd name="T11" fmla="*/ 39 h 1107"/>
                  <a:gd name="T12" fmla="*/ 332 w 1299"/>
                  <a:gd name="T13" fmla="*/ 149 h 1107"/>
                  <a:gd name="T14" fmla="*/ 412 w 1299"/>
                  <a:gd name="T15" fmla="*/ 244 h 1107"/>
                  <a:gd name="T16" fmla="*/ 542 w 1299"/>
                  <a:gd name="T17" fmla="*/ 212 h 1107"/>
                  <a:gd name="T18" fmla="*/ 577 w 1299"/>
                  <a:gd name="T19" fmla="*/ 239 h 1107"/>
                  <a:gd name="T20" fmla="*/ 519 w 1299"/>
                  <a:gd name="T21" fmla="*/ 299 h 1107"/>
                  <a:gd name="T22" fmla="*/ 580 w 1299"/>
                  <a:gd name="T23" fmla="*/ 362 h 1107"/>
                  <a:gd name="T24" fmla="*/ 609 w 1299"/>
                  <a:gd name="T25" fmla="*/ 371 h 1107"/>
                  <a:gd name="T26" fmla="*/ 639 w 1299"/>
                  <a:gd name="T27" fmla="*/ 417 h 1107"/>
                  <a:gd name="T28" fmla="*/ 756 w 1299"/>
                  <a:gd name="T29" fmla="*/ 419 h 1107"/>
                  <a:gd name="T30" fmla="*/ 868 w 1299"/>
                  <a:gd name="T31" fmla="*/ 374 h 1107"/>
                  <a:gd name="T32" fmla="*/ 879 w 1299"/>
                  <a:gd name="T33" fmla="*/ 446 h 1107"/>
                  <a:gd name="T34" fmla="*/ 849 w 1299"/>
                  <a:gd name="T35" fmla="*/ 485 h 1107"/>
                  <a:gd name="T36" fmla="*/ 840 w 1299"/>
                  <a:gd name="T37" fmla="*/ 543 h 1107"/>
                  <a:gd name="T38" fmla="*/ 923 w 1299"/>
                  <a:gd name="T39" fmla="*/ 576 h 1107"/>
                  <a:gd name="T40" fmla="*/ 1005 w 1299"/>
                  <a:gd name="T41" fmla="*/ 719 h 1107"/>
                  <a:gd name="T42" fmla="*/ 1041 w 1299"/>
                  <a:gd name="T43" fmla="*/ 777 h 1107"/>
                  <a:gd name="T44" fmla="*/ 1083 w 1299"/>
                  <a:gd name="T45" fmla="*/ 806 h 1107"/>
                  <a:gd name="T46" fmla="*/ 1096 w 1299"/>
                  <a:gd name="T47" fmla="*/ 772 h 1107"/>
                  <a:gd name="T48" fmla="*/ 1138 w 1299"/>
                  <a:gd name="T49" fmla="*/ 724 h 1107"/>
                  <a:gd name="T50" fmla="*/ 1096 w 1299"/>
                  <a:gd name="T51" fmla="*/ 689 h 1107"/>
                  <a:gd name="T52" fmla="*/ 1120 w 1299"/>
                  <a:gd name="T53" fmla="*/ 600 h 1107"/>
                  <a:gd name="T54" fmla="*/ 1162 w 1299"/>
                  <a:gd name="T55" fmla="*/ 609 h 1107"/>
                  <a:gd name="T56" fmla="*/ 1247 w 1299"/>
                  <a:gd name="T57" fmla="*/ 662 h 1107"/>
                  <a:gd name="T58" fmla="*/ 1298 w 1299"/>
                  <a:gd name="T59" fmla="*/ 714 h 1107"/>
                  <a:gd name="T60" fmla="*/ 1288 w 1299"/>
                  <a:gd name="T61" fmla="*/ 784 h 1107"/>
                  <a:gd name="T62" fmla="*/ 1223 w 1299"/>
                  <a:gd name="T63" fmla="*/ 806 h 1107"/>
                  <a:gd name="T64" fmla="*/ 1214 w 1299"/>
                  <a:gd name="T65" fmla="*/ 824 h 1107"/>
                  <a:gd name="T66" fmla="*/ 1167 w 1299"/>
                  <a:gd name="T67" fmla="*/ 843 h 1107"/>
                  <a:gd name="T68" fmla="*/ 1113 w 1299"/>
                  <a:gd name="T69" fmla="*/ 830 h 1107"/>
                  <a:gd name="T70" fmla="*/ 1113 w 1299"/>
                  <a:gd name="T71" fmla="*/ 855 h 1107"/>
                  <a:gd name="T72" fmla="*/ 1091 w 1299"/>
                  <a:gd name="T73" fmla="*/ 892 h 1107"/>
                  <a:gd name="T74" fmla="*/ 1101 w 1299"/>
                  <a:gd name="T75" fmla="*/ 962 h 1107"/>
                  <a:gd name="T76" fmla="*/ 1106 w 1299"/>
                  <a:gd name="T77" fmla="*/ 996 h 1107"/>
                  <a:gd name="T78" fmla="*/ 1046 w 1299"/>
                  <a:gd name="T79" fmla="*/ 1008 h 1107"/>
                  <a:gd name="T80" fmla="*/ 1053 w 1299"/>
                  <a:gd name="T81" fmla="*/ 1070 h 1107"/>
                  <a:gd name="T82" fmla="*/ 1020 w 1299"/>
                  <a:gd name="T83" fmla="*/ 1095 h 1107"/>
                  <a:gd name="T84" fmla="*/ 948 w 1299"/>
                  <a:gd name="T85" fmla="*/ 1101 h 1107"/>
                  <a:gd name="T86" fmla="*/ 917 w 1299"/>
                  <a:gd name="T87" fmla="*/ 1046 h 1107"/>
                  <a:gd name="T88" fmla="*/ 881 w 1299"/>
                  <a:gd name="T89" fmla="*/ 1046 h 1107"/>
                  <a:gd name="T90" fmla="*/ 812 w 1299"/>
                  <a:gd name="T91" fmla="*/ 987 h 1107"/>
                  <a:gd name="T92" fmla="*/ 798 w 1299"/>
                  <a:gd name="T93" fmla="*/ 934 h 1107"/>
                  <a:gd name="T94" fmla="*/ 723 w 1299"/>
                  <a:gd name="T95" fmla="*/ 962 h 1107"/>
                  <a:gd name="T96" fmla="*/ 704 w 1299"/>
                  <a:gd name="T97" fmla="*/ 992 h 1107"/>
                  <a:gd name="T98" fmla="*/ 626 w 1299"/>
                  <a:gd name="T99" fmla="*/ 948 h 1107"/>
                  <a:gd name="T100" fmla="*/ 623 w 1299"/>
                  <a:gd name="T101" fmla="*/ 904 h 1107"/>
                  <a:gd name="T102" fmla="*/ 674 w 1299"/>
                  <a:gd name="T103" fmla="*/ 934 h 1107"/>
                  <a:gd name="T104" fmla="*/ 695 w 1299"/>
                  <a:gd name="T105" fmla="*/ 873 h 1107"/>
                  <a:gd name="T106" fmla="*/ 741 w 1299"/>
                  <a:gd name="T107" fmla="*/ 830 h 1107"/>
                  <a:gd name="T108" fmla="*/ 779 w 1299"/>
                  <a:gd name="T109" fmla="*/ 770 h 1107"/>
                  <a:gd name="T110" fmla="*/ 761 w 1299"/>
                  <a:gd name="T111" fmla="*/ 675 h 1107"/>
                  <a:gd name="T112" fmla="*/ 690 w 1299"/>
                  <a:gd name="T113" fmla="*/ 543 h 1107"/>
                  <a:gd name="T114" fmla="*/ 614 w 1299"/>
                  <a:gd name="T115" fmla="*/ 514 h 1107"/>
                  <a:gd name="T116" fmla="*/ 531 w 1299"/>
                  <a:gd name="T117" fmla="*/ 419 h 1107"/>
                  <a:gd name="T118" fmla="*/ 397 w 1299"/>
                  <a:gd name="T119" fmla="*/ 382 h 1107"/>
                  <a:gd name="T120" fmla="*/ 292 w 1299"/>
                  <a:gd name="T121" fmla="*/ 394 h 1107"/>
                  <a:gd name="T122" fmla="*/ 209 w 1299"/>
                  <a:gd name="T123" fmla="*/ 427 h 1107"/>
                  <a:gd name="T124" fmla="*/ 125 w 1299"/>
                  <a:gd name="T125" fmla="*/ 376 h 11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99" h="1107">
                    <a:moveTo>
                      <a:pt x="11" y="350"/>
                    </a:moveTo>
                    <a:lnTo>
                      <a:pt x="0" y="207"/>
                    </a:lnTo>
                    <a:lnTo>
                      <a:pt x="7" y="177"/>
                    </a:lnTo>
                    <a:lnTo>
                      <a:pt x="49" y="157"/>
                    </a:lnTo>
                    <a:lnTo>
                      <a:pt x="107" y="109"/>
                    </a:lnTo>
                    <a:lnTo>
                      <a:pt x="200" y="71"/>
                    </a:lnTo>
                    <a:lnTo>
                      <a:pt x="237" y="55"/>
                    </a:lnTo>
                    <a:lnTo>
                      <a:pt x="237" y="19"/>
                    </a:lnTo>
                    <a:lnTo>
                      <a:pt x="254" y="0"/>
                    </a:lnTo>
                    <a:lnTo>
                      <a:pt x="269" y="2"/>
                    </a:lnTo>
                    <a:lnTo>
                      <a:pt x="329" y="11"/>
                    </a:lnTo>
                    <a:lnTo>
                      <a:pt x="327" y="39"/>
                    </a:lnTo>
                    <a:lnTo>
                      <a:pt x="339" y="82"/>
                    </a:lnTo>
                    <a:lnTo>
                      <a:pt x="332" y="149"/>
                    </a:lnTo>
                    <a:lnTo>
                      <a:pt x="383" y="226"/>
                    </a:lnTo>
                    <a:lnTo>
                      <a:pt x="412" y="244"/>
                    </a:lnTo>
                    <a:lnTo>
                      <a:pt x="454" y="212"/>
                    </a:lnTo>
                    <a:lnTo>
                      <a:pt x="542" y="212"/>
                    </a:lnTo>
                    <a:lnTo>
                      <a:pt x="563" y="219"/>
                    </a:lnTo>
                    <a:lnTo>
                      <a:pt x="577" y="239"/>
                    </a:lnTo>
                    <a:lnTo>
                      <a:pt x="567" y="261"/>
                    </a:lnTo>
                    <a:lnTo>
                      <a:pt x="519" y="299"/>
                    </a:lnTo>
                    <a:lnTo>
                      <a:pt x="524" y="320"/>
                    </a:lnTo>
                    <a:lnTo>
                      <a:pt x="580" y="362"/>
                    </a:lnTo>
                    <a:lnTo>
                      <a:pt x="602" y="362"/>
                    </a:lnTo>
                    <a:lnTo>
                      <a:pt x="609" y="371"/>
                    </a:lnTo>
                    <a:lnTo>
                      <a:pt x="604" y="389"/>
                    </a:lnTo>
                    <a:lnTo>
                      <a:pt x="639" y="417"/>
                    </a:lnTo>
                    <a:lnTo>
                      <a:pt x="722" y="429"/>
                    </a:lnTo>
                    <a:lnTo>
                      <a:pt x="756" y="419"/>
                    </a:lnTo>
                    <a:lnTo>
                      <a:pt x="807" y="369"/>
                    </a:lnTo>
                    <a:lnTo>
                      <a:pt x="868" y="374"/>
                    </a:lnTo>
                    <a:lnTo>
                      <a:pt x="893" y="412"/>
                    </a:lnTo>
                    <a:lnTo>
                      <a:pt x="879" y="446"/>
                    </a:lnTo>
                    <a:lnTo>
                      <a:pt x="881" y="465"/>
                    </a:lnTo>
                    <a:lnTo>
                      <a:pt x="849" y="485"/>
                    </a:lnTo>
                    <a:lnTo>
                      <a:pt x="836" y="502"/>
                    </a:lnTo>
                    <a:lnTo>
                      <a:pt x="840" y="543"/>
                    </a:lnTo>
                    <a:lnTo>
                      <a:pt x="898" y="585"/>
                    </a:lnTo>
                    <a:lnTo>
                      <a:pt x="923" y="576"/>
                    </a:lnTo>
                    <a:lnTo>
                      <a:pt x="988" y="660"/>
                    </a:lnTo>
                    <a:lnTo>
                      <a:pt x="1005" y="719"/>
                    </a:lnTo>
                    <a:lnTo>
                      <a:pt x="996" y="752"/>
                    </a:lnTo>
                    <a:lnTo>
                      <a:pt x="1041" y="777"/>
                    </a:lnTo>
                    <a:lnTo>
                      <a:pt x="1041" y="794"/>
                    </a:lnTo>
                    <a:lnTo>
                      <a:pt x="1083" y="806"/>
                    </a:lnTo>
                    <a:lnTo>
                      <a:pt x="1096" y="806"/>
                    </a:lnTo>
                    <a:lnTo>
                      <a:pt x="1096" y="772"/>
                    </a:lnTo>
                    <a:lnTo>
                      <a:pt x="1128" y="765"/>
                    </a:lnTo>
                    <a:lnTo>
                      <a:pt x="1138" y="724"/>
                    </a:lnTo>
                    <a:lnTo>
                      <a:pt x="1113" y="707"/>
                    </a:lnTo>
                    <a:lnTo>
                      <a:pt x="1096" y="689"/>
                    </a:lnTo>
                    <a:lnTo>
                      <a:pt x="1103" y="612"/>
                    </a:lnTo>
                    <a:lnTo>
                      <a:pt x="1120" y="600"/>
                    </a:lnTo>
                    <a:lnTo>
                      <a:pt x="1151" y="614"/>
                    </a:lnTo>
                    <a:lnTo>
                      <a:pt x="1162" y="609"/>
                    </a:lnTo>
                    <a:lnTo>
                      <a:pt x="1170" y="623"/>
                    </a:lnTo>
                    <a:lnTo>
                      <a:pt x="1247" y="662"/>
                    </a:lnTo>
                    <a:lnTo>
                      <a:pt x="1290" y="689"/>
                    </a:lnTo>
                    <a:lnTo>
                      <a:pt x="1298" y="714"/>
                    </a:lnTo>
                    <a:lnTo>
                      <a:pt x="1275" y="747"/>
                    </a:lnTo>
                    <a:lnTo>
                      <a:pt x="1288" y="784"/>
                    </a:lnTo>
                    <a:lnTo>
                      <a:pt x="1280" y="801"/>
                    </a:lnTo>
                    <a:lnTo>
                      <a:pt x="1223" y="806"/>
                    </a:lnTo>
                    <a:lnTo>
                      <a:pt x="1211" y="812"/>
                    </a:lnTo>
                    <a:lnTo>
                      <a:pt x="1214" y="824"/>
                    </a:lnTo>
                    <a:lnTo>
                      <a:pt x="1214" y="838"/>
                    </a:lnTo>
                    <a:lnTo>
                      <a:pt x="1167" y="843"/>
                    </a:lnTo>
                    <a:lnTo>
                      <a:pt x="1143" y="830"/>
                    </a:lnTo>
                    <a:lnTo>
                      <a:pt x="1113" y="830"/>
                    </a:lnTo>
                    <a:lnTo>
                      <a:pt x="1106" y="838"/>
                    </a:lnTo>
                    <a:lnTo>
                      <a:pt x="1113" y="855"/>
                    </a:lnTo>
                    <a:lnTo>
                      <a:pt x="1096" y="873"/>
                    </a:lnTo>
                    <a:lnTo>
                      <a:pt x="1091" y="892"/>
                    </a:lnTo>
                    <a:lnTo>
                      <a:pt x="1120" y="917"/>
                    </a:lnTo>
                    <a:lnTo>
                      <a:pt x="1101" y="962"/>
                    </a:lnTo>
                    <a:lnTo>
                      <a:pt x="1108" y="983"/>
                    </a:lnTo>
                    <a:lnTo>
                      <a:pt x="1106" y="996"/>
                    </a:lnTo>
                    <a:lnTo>
                      <a:pt x="1070" y="996"/>
                    </a:lnTo>
                    <a:lnTo>
                      <a:pt x="1046" y="1008"/>
                    </a:lnTo>
                    <a:lnTo>
                      <a:pt x="1065" y="1032"/>
                    </a:lnTo>
                    <a:lnTo>
                      <a:pt x="1053" y="1070"/>
                    </a:lnTo>
                    <a:lnTo>
                      <a:pt x="1016" y="1077"/>
                    </a:lnTo>
                    <a:lnTo>
                      <a:pt x="1020" y="1095"/>
                    </a:lnTo>
                    <a:lnTo>
                      <a:pt x="1010" y="1106"/>
                    </a:lnTo>
                    <a:lnTo>
                      <a:pt x="948" y="1101"/>
                    </a:lnTo>
                    <a:lnTo>
                      <a:pt x="923" y="1084"/>
                    </a:lnTo>
                    <a:lnTo>
                      <a:pt x="917" y="1046"/>
                    </a:lnTo>
                    <a:lnTo>
                      <a:pt x="903" y="1029"/>
                    </a:lnTo>
                    <a:lnTo>
                      <a:pt x="881" y="1046"/>
                    </a:lnTo>
                    <a:lnTo>
                      <a:pt x="840" y="1008"/>
                    </a:lnTo>
                    <a:lnTo>
                      <a:pt x="812" y="987"/>
                    </a:lnTo>
                    <a:lnTo>
                      <a:pt x="807" y="958"/>
                    </a:lnTo>
                    <a:lnTo>
                      <a:pt x="798" y="934"/>
                    </a:lnTo>
                    <a:lnTo>
                      <a:pt x="782" y="934"/>
                    </a:lnTo>
                    <a:lnTo>
                      <a:pt x="723" y="962"/>
                    </a:lnTo>
                    <a:lnTo>
                      <a:pt x="726" y="992"/>
                    </a:lnTo>
                    <a:lnTo>
                      <a:pt x="704" y="992"/>
                    </a:lnTo>
                    <a:lnTo>
                      <a:pt x="666" y="953"/>
                    </a:lnTo>
                    <a:lnTo>
                      <a:pt x="626" y="948"/>
                    </a:lnTo>
                    <a:lnTo>
                      <a:pt x="611" y="927"/>
                    </a:lnTo>
                    <a:lnTo>
                      <a:pt x="623" y="904"/>
                    </a:lnTo>
                    <a:lnTo>
                      <a:pt x="646" y="924"/>
                    </a:lnTo>
                    <a:lnTo>
                      <a:pt x="674" y="934"/>
                    </a:lnTo>
                    <a:lnTo>
                      <a:pt x="695" y="915"/>
                    </a:lnTo>
                    <a:lnTo>
                      <a:pt x="695" y="873"/>
                    </a:lnTo>
                    <a:lnTo>
                      <a:pt x="722" y="850"/>
                    </a:lnTo>
                    <a:lnTo>
                      <a:pt x="741" y="830"/>
                    </a:lnTo>
                    <a:lnTo>
                      <a:pt x="731" y="806"/>
                    </a:lnTo>
                    <a:lnTo>
                      <a:pt x="779" y="770"/>
                    </a:lnTo>
                    <a:lnTo>
                      <a:pt x="786" y="707"/>
                    </a:lnTo>
                    <a:lnTo>
                      <a:pt x="761" y="675"/>
                    </a:lnTo>
                    <a:lnTo>
                      <a:pt x="750" y="623"/>
                    </a:lnTo>
                    <a:lnTo>
                      <a:pt x="690" y="543"/>
                    </a:lnTo>
                    <a:lnTo>
                      <a:pt x="658" y="554"/>
                    </a:lnTo>
                    <a:lnTo>
                      <a:pt x="614" y="514"/>
                    </a:lnTo>
                    <a:lnTo>
                      <a:pt x="554" y="477"/>
                    </a:lnTo>
                    <a:lnTo>
                      <a:pt x="531" y="419"/>
                    </a:lnTo>
                    <a:lnTo>
                      <a:pt x="483" y="436"/>
                    </a:lnTo>
                    <a:lnTo>
                      <a:pt x="397" y="382"/>
                    </a:lnTo>
                    <a:lnTo>
                      <a:pt x="355" y="404"/>
                    </a:lnTo>
                    <a:lnTo>
                      <a:pt x="292" y="394"/>
                    </a:lnTo>
                    <a:lnTo>
                      <a:pt x="242" y="424"/>
                    </a:lnTo>
                    <a:lnTo>
                      <a:pt x="209" y="427"/>
                    </a:lnTo>
                    <a:lnTo>
                      <a:pt x="159" y="397"/>
                    </a:lnTo>
                    <a:lnTo>
                      <a:pt x="125" y="376"/>
                    </a:lnTo>
                    <a:lnTo>
                      <a:pt x="11" y="3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5546225" y="7033158"/>
                <a:ext cx="480491" cy="846341"/>
              </a:xfrm>
              <a:custGeom>
                <a:avLst/>
                <a:gdLst>
                  <a:gd name="T0" fmla="*/ 401 w 482"/>
                  <a:gd name="T1" fmla="*/ 504 h 849"/>
                  <a:gd name="T2" fmla="*/ 390 w 482"/>
                  <a:gd name="T3" fmla="*/ 287 h 849"/>
                  <a:gd name="T4" fmla="*/ 424 w 482"/>
                  <a:gd name="T5" fmla="*/ 213 h 849"/>
                  <a:gd name="T6" fmla="*/ 421 w 482"/>
                  <a:gd name="T7" fmla="*/ 114 h 849"/>
                  <a:gd name="T8" fmla="*/ 441 w 482"/>
                  <a:gd name="T9" fmla="*/ 44 h 849"/>
                  <a:gd name="T10" fmla="*/ 426 w 482"/>
                  <a:gd name="T11" fmla="*/ 0 h 849"/>
                  <a:gd name="T12" fmla="*/ 353 w 482"/>
                  <a:gd name="T13" fmla="*/ 25 h 849"/>
                  <a:gd name="T14" fmla="*/ 327 w 482"/>
                  <a:gd name="T15" fmla="*/ 86 h 849"/>
                  <a:gd name="T16" fmla="*/ 299 w 482"/>
                  <a:gd name="T17" fmla="*/ 109 h 849"/>
                  <a:gd name="T18" fmla="*/ 205 w 482"/>
                  <a:gd name="T19" fmla="*/ 217 h 849"/>
                  <a:gd name="T20" fmla="*/ 136 w 482"/>
                  <a:gd name="T21" fmla="*/ 213 h 849"/>
                  <a:gd name="T22" fmla="*/ 118 w 482"/>
                  <a:gd name="T23" fmla="*/ 283 h 849"/>
                  <a:gd name="T24" fmla="*/ 205 w 482"/>
                  <a:gd name="T25" fmla="*/ 337 h 849"/>
                  <a:gd name="T26" fmla="*/ 257 w 482"/>
                  <a:gd name="T27" fmla="*/ 389 h 849"/>
                  <a:gd name="T28" fmla="*/ 247 w 482"/>
                  <a:gd name="T29" fmla="*/ 458 h 849"/>
                  <a:gd name="T30" fmla="*/ 181 w 482"/>
                  <a:gd name="T31" fmla="*/ 480 h 849"/>
                  <a:gd name="T32" fmla="*/ 171 w 482"/>
                  <a:gd name="T33" fmla="*/ 497 h 849"/>
                  <a:gd name="T34" fmla="*/ 122 w 482"/>
                  <a:gd name="T35" fmla="*/ 517 h 849"/>
                  <a:gd name="T36" fmla="*/ 68 w 482"/>
                  <a:gd name="T37" fmla="*/ 504 h 849"/>
                  <a:gd name="T38" fmla="*/ 68 w 482"/>
                  <a:gd name="T39" fmla="*/ 529 h 849"/>
                  <a:gd name="T40" fmla="*/ 45 w 482"/>
                  <a:gd name="T41" fmla="*/ 566 h 849"/>
                  <a:gd name="T42" fmla="*/ 55 w 482"/>
                  <a:gd name="T43" fmla="*/ 636 h 849"/>
                  <a:gd name="T44" fmla="*/ 60 w 482"/>
                  <a:gd name="T45" fmla="*/ 670 h 849"/>
                  <a:gd name="T46" fmla="*/ 0 w 482"/>
                  <a:gd name="T47" fmla="*/ 682 h 849"/>
                  <a:gd name="T48" fmla="*/ 7 w 482"/>
                  <a:gd name="T49" fmla="*/ 744 h 849"/>
                  <a:gd name="T50" fmla="*/ 30 w 482"/>
                  <a:gd name="T51" fmla="*/ 769 h 849"/>
                  <a:gd name="T52" fmla="*/ 113 w 482"/>
                  <a:gd name="T53" fmla="*/ 759 h 849"/>
                  <a:gd name="T54" fmla="*/ 131 w 482"/>
                  <a:gd name="T55" fmla="*/ 779 h 849"/>
                  <a:gd name="T56" fmla="*/ 213 w 482"/>
                  <a:gd name="T57" fmla="*/ 815 h 849"/>
                  <a:gd name="T58" fmla="*/ 317 w 482"/>
                  <a:gd name="T59" fmla="*/ 827 h 849"/>
                  <a:gd name="T60" fmla="*/ 367 w 482"/>
                  <a:gd name="T61" fmla="*/ 839 h 849"/>
                  <a:gd name="T62" fmla="*/ 356 w 482"/>
                  <a:gd name="T63" fmla="*/ 792 h 849"/>
                  <a:gd name="T64" fmla="*/ 401 w 482"/>
                  <a:gd name="T65" fmla="*/ 747 h 849"/>
                  <a:gd name="T66" fmla="*/ 390 w 482"/>
                  <a:gd name="T67" fmla="*/ 725 h 849"/>
                  <a:gd name="T68" fmla="*/ 346 w 482"/>
                  <a:gd name="T69" fmla="*/ 697 h 849"/>
                  <a:gd name="T70" fmla="*/ 431 w 482"/>
                  <a:gd name="T71" fmla="*/ 688 h 849"/>
                  <a:gd name="T72" fmla="*/ 458 w 482"/>
                  <a:gd name="T73" fmla="*/ 694 h 849"/>
                  <a:gd name="T74" fmla="*/ 481 w 482"/>
                  <a:gd name="T75" fmla="*/ 647 h 849"/>
                  <a:gd name="T76" fmla="*/ 412 w 482"/>
                  <a:gd name="T77" fmla="*/ 534 h 8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2" h="849">
                    <a:moveTo>
                      <a:pt x="412" y="534"/>
                    </a:moveTo>
                    <a:lnTo>
                      <a:pt x="401" y="504"/>
                    </a:lnTo>
                    <a:lnTo>
                      <a:pt x="424" y="431"/>
                    </a:lnTo>
                    <a:lnTo>
                      <a:pt x="390" y="287"/>
                    </a:lnTo>
                    <a:lnTo>
                      <a:pt x="412" y="248"/>
                    </a:lnTo>
                    <a:lnTo>
                      <a:pt x="424" y="213"/>
                    </a:lnTo>
                    <a:lnTo>
                      <a:pt x="393" y="156"/>
                    </a:lnTo>
                    <a:lnTo>
                      <a:pt x="421" y="114"/>
                    </a:lnTo>
                    <a:lnTo>
                      <a:pt x="426" y="73"/>
                    </a:lnTo>
                    <a:lnTo>
                      <a:pt x="441" y="44"/>
                    </a:lnTo>
                    <a:lnTo>
                      <a:pt x="438" y="10"/>
                    </a:lnTo>
                    <a:lnTo>
                      <a:pt x="426" y="0"/>
                    </a:lnTo>
                    <a:lnTo>
                      <a:pt x="406" y="22"/>
                    </a:lnTo>
                    <a:lnTo>
                      <a:pt x="353" y="25"/>
                    </a:lnTo>
                    <a:lnTo>
                      <a:pt x="325" y="64"/>
                    </a:lnTo>
                    <a:lnTo>
                      <a:pt x="327" y="86"/>
                    </a:lnTo>
                    <a:lnTo>
                      <a:pt x="322" y="100"/>
                    </a:lnTo>
                    <a:lnTo>
                      <a:pt x="299" y="109"/>
                    </a:lnTo>
                    <a:lnTo>
                      <a:pt x="216" y="223"/>
                    </a:lnTo>
                    <a:lnTo>
                      <a:pt x="205" y="217"/>
                    </a:lnTo>
                    <a:lnTo>
                      <a:pt x="185" y="212"/>
                    </a:lnTo>
                    <a:lnTo>
                      <a:pt x="136" y="213"/>
                    </a:lnTo>
                    <a:lnTo>
                      <a:pt x="121" y="236"/>
                    </a:lnTo>
                    <a:lnTo>
                      <a:pt x="118" y="283"/>
                    </a:lnTo>
                    <a:lnTo>
                      <a:pt x="126" y="297"/>
                    </a:lnTo>
                    <a:lnTo>
                      <a:pt x="205" y="337"/>
                    </a:lnTo>
                    <a:lnTo>
                      <a:pt x="249" y="363"/>
                    </a:lnTo>
                    <a:lnTo>
                      <a:pt x="257" y="389"/>
                    </a:lnTo>
                    <a:lnTo>
                      <a:pt x="233" y="421"/>
                    </a:lnTo>
                    <a:lnTo>
                      <a:pt x="247" y="458"/>
                    </a:lnTo>
                    <a:lnTo>
                      <a:pt x="238" y="475"/>
                    </a:lnTo>
                    <a:lnTo>
                      <a:pt x="181" y="480"/>
                    </a:lnTo>
                    <a:lnTo>
                      <a:pt x="169" y="486"/>
                    </a:lnTo>
                    <a:lnTo>
                      <a:pt x="171" y="497"/>
                    </a:lnTo>
                    <a:lnTo>
                      <a:pt x="171" y="512"/>
                    </a:lnTo>
                    <a:lnTo>
                      <a:pt x="122" y="517"/>
                    </a:lnTo>
                    <a:lnTo>
                      <a:pt x="98" y="504"/>
                    </a:lnTo>
                    <a:lnTo>
                      <a:pt x="68" y="504"/>
                    </a:lnTo>
                    <a:lnTo>
                      <a:pt x="60" y="512"/>
                    </a:lnTo>
                    <a:lnTo>
                      <a:pt x="68" y="529"/>
                    </a:lnTo>
                    <a:lnTo>
                      <a:pt x="50" y="547"/>
                    </a:lnTo>
                    <a:lnTo>
                      <a:pt x="45" y="566"/>
                    </a:lnTo>
                    <a:lnTo>
                      <a:pt x="75" y="592"/>
                    </a:lnTo>
                    <a:lnTo>
                      <a:pt x="55" y="636"/>
                    </a:lnTo>
                    <a:lnTo>
                      <a:pt x="63" y="657"/>
                    </a:lnTo>
                    <a:lnTo>
                      <a:pt x="60" y="670"/>
                    </a:lnTo>
                    <a:lnTo>
                      <a:pt x="24" y="670"/>
                    </a:lnTo>
                    <a:lnTo>
                      <a:pt x="0" y="682"/>
                    </a:lnTo>
                    <a:lnTo>
                      <a:pt x="19" y="707"/>
                    </a:lnTo>
                    <a:lnTo>
                      <a:pt x="7" y="744"/>
                    </a:lnTo>
                    <a:lnTo>
                      <a:pt x="30" y="747"/>
                    </a:lnTo>
                    <a:lnTo>
                      <a:pt x="30" y="769"/>
                    </a:lnTo>
                    <a:lnTo>
                      <a:pt x="46" y="771"/>
                    </a:lnTo>
                    <a:lnTo>
                      <a:pt x="113" y="759"/>
                    </a:lnTo>
                    <a:lnTo>
                      <a:pt x="126" y="763"/>
                    </a:lnTo>
                    <a:lnTo>
                      <a:pt x="131" y="779"/>
                    </a:lnTo>
                    <a:lnTo>
                      <a:pt x="155" y="787"/>
                    </a:lnTo>
                    <a:lnTo>
                      <a:pt x="213" y="815"/>
                    </a:lnTo>
                    <a:lnTo>
                      <a:pt x="247" y="802"/>
                    </a:lnTo>
                    <a:lnTo>
                      <a:pt x="317" y="827"/>
                    </a:lnTo>
                    <a:lnTo>
                      <a:pt x="332" y="848"/>
                    </a:lnTo>
                    <a:lnTo>
                      <a:pt x="367" y="839"/>
                    </a:lnTo>
                    <a:lnTo>
                      <a:pt x="362" y="802"/>
                    </a:lnTo>
                    <a:lnTo>
                      <a:pt x="356" y="792"/>
                    </a:lnTo>
                    <a:lnTo>
                      <a:pt x="362" y="763"/>
                    </a:lnTo>
                    <a:lnTo>
                      <a:pt x="401" y="747"/>
                    </a:lnTo>
                    <a:lnTo>
                      <a:pt x="411" y="731"/>
                    </a:lnTo>
                    <a:lnTo>
                      <a:pt x="390" y="725"/>
                    </a:lnTo>
                    <a:lnTo>
                      <a:pt x="367" y="720"/>
                    </a:lnTo>
                    <a:lnTo>
                      <a:pt x="346" y="697"/>
                    </a:lnTo>
                    <a:lnTo>
                      <a:pt x="356" y="688"/>
                    </a:lnTo>
                    <a:lnTo>
                      <a:pt x="431" y="688"/>
                    </a:lnTo>
                    <a:lnTo>
                      <a:pt x="448" y="688"/>
                    </a:lnTo>
                    <a:lnTo>
                      <a:pt x="458" y="694"/>
                    </a:lnTo>
                    <a:lnTo>
                      <a:pt x="481" y="677"/>
                    </a:lnTo>
                    <a:lnTo>
                      <a:pt x="481" y="647"/>
                    </a:lnTo>
                    <a:lnTo>
                      <a:pt x="412" y="547"/>
                    </a:lnTo>
                    <a:lnTo>
                      <a:pt x="412" y="53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6393563" y="7511655"/>
                <a:ext cx="449588" cy="541299"/>
              </a:xfrm>
              <a:custGeom>
                <a:avLst/>
                <a:gdLst>
                  <a:gd name="T0" fmla="*/ 108 w 451"/>
                  <a:gd name="T1" fmla="*/ 0 h 543"/>
                  <a:gd name="T2" fmla="*/ 186 w 451"/>
                  <a:gd name="T3" fmla="*/ 46 h 543"/>
                  <a:gd name="T4" fmla="*/ 247 w 451"/>
                  <a:gd name="T5" fmla="*/ 73 h 543"/>
                  <a:gd name="T6" fmla="*/ 276 w 451"/>
                  <a:gd name="T7" fmla="*/ 77 h 543"/>
                  <a:gd name="T8" fmla="*/ 292 w 451"/>
                  <a:gd name="T9" fmla="*/ 143 h 543"/>
                  <a:gd name="T10" fmla="*/ 339 w 451"/>
                  <a:gd name="T11" fmla="*/ 171 h 543"/>
                  <a:gd name="T12" fmla="*/ 376 w 451"/>
                  <a:gd name="T13" fmla="*/ 148 h 543"/>
                  <a:gd name="T14" fmla="*/ 388 w 451"/>
                  <a:gd name="T15" fmla="*/ 187 h 543"/>
                  <a:gd name="T16" fmla="*/ 344 w 451"/>
                  <a:gd name="T17" fmla="*/ 212 h 543"/>
                  <a:gd name="T18" fmla="*/ 328 w 451"/>
                  <a:gd name="T19" fmla="*/ 244 h 543"/>
                  <a:gd name="T20" fmla="*/ 376 w 451"/>
                  <a:gd name="T21" fmla="*/ 292 h 543"/>
                  <a:gd name="T22" fmla="*/ 450 w 451"/>
                  <a:gd name="T23" fmla="*/ 328 h 543"/>
                  <a:gd name="T24" fmla="*/ 438 w 451"/>
                  <a:gd name="T25" fmla="*/ 388 h 543"/>
                  <a:gd name="T26" fmla="*/ 438 w 451"/>
                  <a:gd name="T27" fmla="*/ 418 h 543"/>
                  <a:gd name="T28" fmla="*/ 398 w 451"/>
                  <a:gd name="T29" fmla="*/ 441 h 543"/>
                  <a:gd name="T30" fmla="*/ 364 w 451"/>
                  <a:gd name="T31" fmla="*/ 534 h 543"/>
                  <a:gd name="T32" fmla="*/ 337 w 451"/>
                  <a:gd name="T33" fmla="*/ 521 h 543"/>
                  <a:gd name="T34" fmla="*/ 264 w 451"/>
                  <a:gd name="T35" fmla="*/ 496 h 543"/>
                  <a:gd name="T36" fmla="*/ 207 w 451"/>
                  <a:gd name="T37" fmla="*/ 531 h 543"/>
                  <a:gd name="T38" fmla="*/ 223 w 451"/>
                  <a:gd name="T39" fmla="*/ 490 h 543"/>
                  <a:gd name="T40" fmla="*/ 159 w 451"/>
                  <a:gd name="T41" fmla="*/ 512 h 543"/>
                  <a:gd name="T42" fmla="*/ 127 w 451"/>
                  <a:gd name="T43" fmla="*/ 398 h 543"/>
                  <a:gd name="T44" fmla="*/ 98 w 451"/>
                  <a:gd name="T45" fmla="*/ 380 h 543"/>
                  <a:gd name="T46" fmla="*/ 73 w 451"/>
                  <a:gd name="T47" fmla="*/ 320 h 543"/>
                  <a:gd name="T48" fmla="*/ 103 w 451"/>
                  <a:gd name="T49" fmla="*/ 281 h 543"/>
                  <a:gd name="T50" fmla="*/ 88 w 451"/>
                  <a:gd name="T51" fmla="*/ 226 h 543"/>
                  <a:gd name="T52" fmla="*/ 27 w 451"/>
                  <a:gd name="T53" fmla="*/ 223 h 543"/>
                  <a:gd name="T54" fmla="*/ 27 w 451"/>
                  <a:gd name="T55" fmla="*/ 169 h 543"/>
                  <a:gd name="T56" fmla="*/ 50 w 451"/>
                  <a:gd name="T57" fmla="*/ 123 h 543"/>
                  <a:gd name="T58" fmla="*/ 61 w 451"/>
                  <a:gd name="T59" fmla="*/ 65 h 543"/>
                  <a:gd name="T60" fmla="*/ 98 w 451"/>
                  <a:gd name="T61" fmla="*/ 103 h 543"/>
                  <a:gd name="T62" fmla="*/ 136 w 451"/>
                  <a:gd name="T63" fmla="*/ 71 h 543"/>
                  <a:gd name="T64" fmla="*/ 98 w 451"/>
                  <a:gd name="T65" fmla="*/ 29 h 5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1" h="543">
                    <a:moveTo>
                      <a:pt x="91" y="4"/>
                    </a:moveTo>
                    <a:lnTo>
                      <a:pt x="108" y="0"/>
                    </a:lnTo>
                    <a:lnTo>
                      <a:pt x="162" y="22"/>
                    </a:lnTo>
                    <a:lnTo>
                      <a:pt x="186" y="46"/>
                    </a:lnTo>
                    <a:lnTo>
                      <a:pt x="230" y="58"/>
                    </a:lnTo>
                    <a:lnTo>
                      <a:pt x="247" y="73"/>
                    </a:lnTo>
                    <a:lnTo>
                      <a:pt x="271" y="71"/>
                    </a:lnTo>
                    <a:lnTo>
                      <a:pt x="276" y="77"/>
                    </a:lnTo>
                    <a:lnTo>
                      <a:pt x="268" y="133"/>
                    </a:lnTo>
                    <a:lnTo>
                      <a:pt x="292" y="143"/>
                    </a:lnTo>
                    <a:lnTo>
                      <a:pt x="303" y="164"/>
                    </a:lnTo>
                    <a:lnTo>
                      <a:pt x="339" y="171"/>
                    </a:lnTo>
                    <a:lnTo>
                      <a:pt x="351" y="146"/>
                    </a:lnTo>
                    <a:lnTo>
                      <a:pt x="376" y="148"/>
                    </a:lnTo>
                    <a:lnTo>
                      <a:pt x="391" y="169"/>
                    </a:lnTo>
                    <a:lnTo>
                      <a:pt x="388" y="187"/>
                    </a:lnTo>
                    <a:lnTo>
                      <a:pt x="344" y="194"/>
                    </a:lnTo>
                    <a:lnTo>
                      <a:pt x="344" y="212"/>
                    </a:lnTo>
                    <a:lnTo>
                      <a:pt x="344" y="225"/>
                    </a:lnTo>
                    <a:lnTo>
                      <a:pt x="328" y="244"/>
                    </a:lnTo>
                    <a:lnTo>
                      <a:pt x="339" y="267"/>
                    </a:lnTo>
                    <a:lnTo>
                      <a:pt x="376" y="292"/>
                    </a:lnTo>
                    <a:lnTo>
                      <a:pt x="379" y="320"/>
                    </a:lnTo>
                    <a:lnTo>
                      <a:pt x="450" y="328"/>
                    </a:lnTo>
                    <a:lnTo>
                      <a:pt x="450" y="366"/>
                    </a:lnTo>
                    <a:lnTo>
                      <a:pt x="438" y="388"/>
                    </a:lnTo>
                    <a:lnTo>
                      <a:pt x="447" y="406"/>
                    </a:lnTo>
                    <a:lnTo>
                      <a:pt x="438" y="418"/>
                    </a:lnTo>
                    <a:lnTo>
                      <a:pt x="411" y="423"/>
                    </a:lnTo>
                    <a:lnTo>
                      <a:pt x="398" y="441"/>
                    </a:lnTo>
                    <a:lnTo>
                      <a:pt x="400" y="483"/>
                    </a:lnTo>
                    <a:lnTo>
                      <a:pt x="364" y="534"/>
                    </a:lnTo>
                    <a:lnTo>
                      <a:pt x="357" y="542"/>
                    </a:lnTo>
                    <a:lnTo>
                      <a:pt x="337" y="521"/>
                    </a:lnTo>
                    <a:lnTo>
                      <a:pt x="286" y="521"/>
                    </a:lnTo>
                    <a:lnTo>
                      <a:pt x="264" y="496"/>
                    </a:lnTo>
                    <a:lnTo>
                      <a:pt x="223" y="539"/>
                    </a:lnTo>
                    <a:lnTo>
                      <a:pt x="207" y="531"/>
                    </a:lnTo>
                    <a:lnTo>
                      <a:pt x="225" y="498"/>
                    </a:lnTo>
                    <a:lnTo>
                      <a:pt x="223" y="490"/>
                    </a:lnTo>
                    <a:lnTo>
                      <a:pt x="207" y="485"/>
                    </a:lnTo>
                    <a:lnTo>
                      <a:pt x="159" y="512"/>
                    </a:lnTo>
                    <a:lnTo>
                      <a:pt x="112" y="423"/>
                    </a:lnTo>
                    <a:lnTo>
                      <a:pt x="127" y="398"/>
                    </a:lnTo>
                    <a:lnTo>
                      <a:pt x="121" y="388"/>
                    </a:lnTo>
                    <a:lnTo>
                      <a:pt x="98" y="380"/>
                    </a:lnTo>
                    <a:lnTo>
                      <a:pt x="56" y="354"/>
                    </a:lnTo>
                    <a:lnTo>
                      <a:pt x="73" y="320"/>
                    </a:lnTo>
                    <a:lnTo>
                      <a:pt x="98" y="309"/>
                    </a:lnTo>
                    <a:lnTo>
                      <a:pt x="103" y="281"/>
                    </a:lnTo>
                    <a:lnTo>
                      <a:pt x="93" y="231"/>
                    </a:lnTo>
                    <a:lnTo>
                      <a:pt x="88" y="226"/>
                    </a:lnTo>
                    <a:lnTo>
                      <a:pt x="63" y="254"/>
                    </a:lnTo>
                    <a:lnTo>
                      <a:pt x="27" y="223"/>
                    </a:lnTo>
                    <a:lnTo>
                      <a:pt x="0" y="189"/>
                    </a:lnTo>
                    <a:lnTo>
                      <a:pt x="27" y="169"/>
                    </a:lnTo>
                    <a:lnTo>
                      <a:pt x="36" y="135"/>
                    </a:lnTo>
                    <a:lnTo>
                      <a:pt x="50" y="123"/>
                    </a:lnTo>
                    <a:lnTo>
                      <a:pt x="49" y="76"/>
                    </a:lnTo>
                    <a:lnTo>
                      <a:pt x="61" y="65"/>
                    </a:lnTo>
                    <a:lnTo>
                      <a:pt x="84" y="83"/>
                    </a:lnTo>
                    <a:lnTo>
                      <a:pt x="98" y="103"/>
                    </a:lnTo>
                    <a:lnTo>
                      <a:pt x="127" y="83"/>
                    </a:lnTo>
                    <a:lnTo>
                      <a:pt x="136" y="71"/>
                    </a:lnTo>
                    <a:lnTo>
                      <a:pt x="132" y="46"/>
                    </a:lnTo>
                    <a:lnTo>
                      <a:pt x="98" y="29"/>
                    </a:lnTo>
                    <a:lnTo>
                      <a:pt x="91" y="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6502222" y="7428915"/>
                <a:ext cx="531331" cy="425663"/>
              </a:xfrm>
              <a:custGeom>
                <a:avLst/>
                <a:gdLst>
                  <a:gd name="T0" fmla="*/ 494 w 533"/>
                  <a:gd name="T1" fmla="*/ 338 h 427"/>
                  <a:gd name="T2" fmla="*/ 483 w 533"/>
                  <a:gd name="T3" fmla="*/ 374 h 427"/>
                  <a:gd name="T4" fmla="*/ 468 w 533"/>
                  <a:gd name="T5" fmla="*/ 394 h 427"/>
                  <a:gd name="T6" fmla="*/ 441 w 533"/>
                  <a:gd name="T7" fmla="*/ 426 h 427"/>
                  <a:gd name="T8" fmla="*/ 398 w 533"/>
                  <a:gd name="T9" fmla="*/ 418 h 427"/>
                  <a:gd name="T10" fmla="*/ 365 w 533"/>
                  <a:gd name="T11" fmla="*/ 399 h 427"/>
                  <a:gd name="T12" fmla="*/ 343 w 533"/>
                  <a:gd name="T13" fmla="*/ 409 h 427"/>
                  <a:gd name="T14" fmla="*/ 272 w 533"/>
                  <a:gd name="T15" fmla="*/ 400 h 427"/>
                  <a:gd name="T16" fmla="*/ 270 w 533"/>
                  <a:gd name="T17" fmla="*/ 373 h 427"/>
                  <a:gd name="T18" fmla="*/ 232 w 533"/>
                  <a:gd name="T19" fmla="*/ 347 h 427"/>
                  <a:gd name="T20" fmla="*/ 222 w 533"/>
                  <a:gd name="T21" fmla="*/ 324 h 427"/>
                  <a:gd name="T22" fmla="*/ 237 w 533"/>
                  <a:gd name="T23" fmla="*/ 306 h 427"/>
                  <a:gd name="T24" fmla="*/ 237 w 533"/>
                  <a:gd name="T25" fmla="*/ 292 h 427"/>
                  <a:gd name="T26" fmla="*/ 237 w 533"/>
                  <a:gd name="T27" fmla="*/ 274 h 427"/>
                  <a:gd name="T28" fmla="*/ 282 w 533"/>
                  <a:gd name="T29" fmla="*/ 267 h 427"/>
                  <a:gd name="T30" fmla="*/ 284 w 533"/>
                  <a:gd name="T31" fmla="*/ 249 h 427"/>
                  <a:gd name="T32" fmla="*/ 270 w 533"/>
                  <a:gd name="T33" fmla="*/ 229 h 427"/>
                  <a:gd name="T34" fmla="*/ 244 w 533"/>
                  <a:gd name="T35" fmla="*/ 227 h 427"/>
                  <a:gd name="T36" fmla="*/ 232 w 533"/>
                  <a:gd name="T37" fmla="*/ 251 h 427"/>
                  <a:gd name="T38" fmla="*/ 196 w 533"/>
                  <a:gd name="T39" fmla="*/ 245 h 427"/>
                  <a:gd name="T40" fmla="*/ 186 w 533"/>
                  <a:gd name="T41" fmla="*/ 225 h 427"/>
                  <a:gd name="T42" fmla="*/ 162 w 533"/>
                  <a:gd name="T43" fmla="*/ 213 h 427"/>
                  <a:gd name="T44" fmla="*/ 169 w 533"/>
                  <a:gd name="T45" fmla="*/ 158 h 427"/>
                  <a:gd name="T46" fmla="*/ 164 w 533"/>
                  <a:gd name="T47" fmla="*/ 152 h 427"/>
                  <a:gd name="T48" fmla="*/ 139 w 533"/>
                  <a:gd name="T49" fmla="*/ 154 h 427"/>
                  <a:gd name="T50" fmla="*/ 123 w 533"/>
                  <a:gd name="T51" fmla="*/ 139 h 427"/>
                  <a:gd name="T52" fmla="*/ 78 w 533"/>
                  <a:gd name="T53" fmla="*/ 127 h 427"/>
                  <a:gd name="T54" fmla="*/ 54 w 533"/>
                  <a:gd name="T55" fmla="*/ 103 h 427"/>
                  <a:gd name="T56" fmla="*/ 0 w 533"/>
                  <a:gd name="T57" fmla="*/ 80 h 427"/>
                  <a:gd name="T58" fmla="*/ 4 w 533"/>
                  <a:gd name="T59" fmla="*/ 56 h 427"/>
                  <a:gd name="T60" fmla="*/ 27 w 533"/>
                  <a:gd name="T61" fmla="*/ 49 h 427"/>
                  <a:gd name="T62" fmla="*/ 66 w 533"/>
                  <a:gd name="T63" fmla="*/ 80 h 427"/>
                  <a:gd name="T64" fmla="*/ 78 w 533"/>
                  <a:gd name="T65" fmla="*/ 80 h 427"/>
                  <a:gd name="T66" fmla="*/ 116 w 533"/>
                  <a:gd name="T67" fmla="*/ 78 h 427"/>
                  <a:gd name="T68" fmla="*/ 136 w 533"/>
                  <a:gd name="T69" fmla="*/ 61 h 427"/>
                  <a:gd name="T70" fmla="*/ 166 w 533"/>
                  <a:gd name="T71" fmla="*/ 85 h 427"/>
                  <a:gd name="T72" fmla="*/ 180 w 533"/>
                  <a:gd name="T73" fmla="*/ 63 h 427"/>
                  <a:gd name="T74" fmla="*/ 181 w 533"/>
                  <a:gd name="T75" fmla="*/ 51 h 427"/>
                  <a:gd name="T76" fmla="*/ 206 w 533"/>
                  <a:gd name="T77" fmla="*/ 36 h 427"/>
                  <a:gd name="T78" fmla="*/ 214 w 533"/>
                  <a:gd name="T79" fmla="*/ 4 h 427"/>
                  <a:gd name="T80" fmla="*/ 237 w 533"/>
                  <a:gd name="T81" fmla="*/ 0 h 427"/>
                  <a:gd name="T82" fmla="*/ 300 w 533"/>
                  <a:gd name="T83" fmla="*/ 44 h 427"/>
                  <a:gd name="T84" fmla="*/ 343 w 533"/>
                  <a:gd name="T85" fmla="*/ 61 h 427"/>
                  <a:gd name="T86" fmla="*/ 427 w 533"/>
                  <a:gd name="T87" fmla="*/ 200 h 427"/>
                  <a:gd name="T88" fmla="*/ 422 w 533"/>
                  <a:gd name="T89" fmla="*/ 213 h 427"/>
                  <a:gd name="T90" fmla="*/ 479 w 533"/>
                  <a:gd name="T91" fmla="*/ 240 h 427"/>
                  <a:gd name="T92" fmla="*/ 494 w 533"/>
                  <a:gd name="T93" fmla="*/ 264 h 427"/>
                  <a:gd name="T94" fmla="*/ 519 w 533"/>
                  <a:gd name="T95" fmla="*/ 276 h 427"/>
                  <a:gd name="T96" fmla="*/ 532 w 533"/>
                  <a:gd name="T97" fmla="*/ 302 h 427"/>
                  <a:gd name="T98" fmla="*/ 515 w 533"/>
                  <a:gd name="T99" fmla="*/ 308 h 427"/>
                  <a:gd name="T100" fmla="*/ 487 w 533"/>
                  <a:gd name="T101" fmla="*/ 298 h 427"/>
                  <a:gd name="T102" fmla="*/ 446 w 533"/>
                  <a:gd name="T103" fmla="*/ 298 h 427"/>
                  <a:gd name="T104" fmla="*/ 409 w 533"/>
                  <a:gd name="T105" fmla="*/ 286 h 427"/>
                  <a:gd name="T106" fmla="*/ 398 w 533"/>
                  <a:gd name="T107" fmla="*/ 298 h 427"/>
                  <a:gd name="T108" fmla="*/ 429 w 533"/>
                  <a:gd name="T109" fmla="*/ 308 h 427"/>
                  <a:gd name="T110" fmla="*/ 463 w 533"/>
                  <a:gd name="T111" fmla="*/ 323 h 427"/>
                  <a:gd name="T112" fmla="*/ 494 w 533"/>
                  <a:gd name="T113" fmla="*/ 338 h 4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3" h="427">
                    <a:moveTo>
                      <a:pt x="494" y="338"/>
                    </a:moveTo>
                    <a:lnTo>
                      <a:pt x="483" y="374"/>
                    </a:lnTo>
                    <a:lnTo>
                      <a:pt x="468" y="394"/>
                    </a:lnTo>
                    <a:lnTo>
                      <a:pt x="441" y="426"/>
                    </a:lnTo>
                    <a:lnTo>
                      <a:pt x="398" y="418"/>
                    </a:lnTo>
                    <a:lnTo>
                      <a:pt x="365" y="399"/>
                    </a:lnTo>
                    <a:lnTo>
                      <a:pt x="343" y="409"/>
                    </a:lnTo>
                    <a:lnTo>
                      <a:pt x="272" y="400"/>
                    </a:lnTo>
                    <a:lnTo>
                      <a:pt x="270" y="373"/>
                    </a:lnTo>
                    <a:lnTo>
                      <a:pt x="232" y="347"/>
                    </a:lnTo>
                    <a:lnTo>
                      <a:pt x="222" y="324"/>
                    </a:lnTo>
                    <a:lnTo>
                      <a:pt x="237" y="306"/>
                    </a:lnTo>
                    <a:lnTo>
                      <a:pt x="237" y="292"/>
                    </a:lnTo>
                    <a:lnTo>
                      <a:pt x="237" y="274"/>
                    </a:lnTo>
                    <a:lnTo>
                      <a:pt x="282" y="267"/>
                    </a:lnTo>
                    <a:lnTo>
                      <a:pt x="284" y="249"/>
                    </a:lnTo>
                    <a:lnTo>
                      <a:pt x="270" y="229"/>
                    </a:lnTo>
                    <a:lnTo>
                      <a:pt x="244" y="227"/>
                    </a:lnTo>
                    <a:lnTo>
                      <a:pt x="232" y="251"/>
                    </a:lnTo>
                    <a:lnTo>
                      <a:pt x="196" y="245"/>
                    </a:lnTo>
                    <a:lnTo>
                      <a:pt x="186" y="225"/>
                    </a:lnTo>
                    <a:lnTo>
                      <a:pt x="162" y="213"/>
                    </a:lnTo>
                    <a:lnTo>
                      <a:pt x="169" y="158"/>
                    </a:lnTo>
                    <a:lnTo>
                      <a:pt x="164" y="152"/>
                    </a:lnTo>
                    <a:lnTo>
                      <a:pt x="139" y="154"/>
                    </a:lnTo>
                    <a:lnTo>
                      <a:pt x="123" y="139"/>
                    </a:lnTo>
                    <a:lnTo>
                      <a:pt x="78" y="127"/>
                    </a:lnTo>
                    <a:lnTo>
                      <a:pt x="54" y="103"/>
                    </a:lnTo>
                    <a:lnTo>
                      <a:pt x="0" y="80"/>
                    </a:lnTo>
                    <a:lnTo>
                      <a:pt x="4" y="56"/>
                    </a:lnTo>
                    <a:lnTo>
                      <a:pt x="27" y="49"/>
                    </a:lnTo>
                    <a:lnTo>
                      <a:pt x="66" y="80"/>
                    </a:lnTo>
                    <a:lnTo>
                      <a:pt x="78" y="80"/>
                    </a:lnTo>
                    <a:lnTo>
                      <a:pt x="116" y="78"/>
                    </a:lnTo>
                    <a:lnTo>
                      <a:pt x="136" y="61"/>
                    </a:lnTo>
                    <a:lnTo>
                      <a:pt x="166" y="85"/>
                    </a:lnTo>
                    <a:lnTo>
                      <a:pt x="180" y="63"/>
                    </a:lnTo>
                    <a:lnTo>
                      <a:pt x="181" y="51"/>
                    </a:lnTo>
                    <a:lnTo>
                      <a:pt x="206" y="36"/>
                    </a:lnTo>
                    <a:lnTo>
                      <a:pt x="214" y="4"/>
                    </a:lnTo>
                    <a:lnTo>
                      <a:pt x="237" y="0"/>
                    </a:lnTo>
                    <a:lnTo>
                      <a:pt x="300" y="44"/>
                    </a:lnTo>
                    <a:lnTo>
                      <a:pt x="343" y="61"/>
                    </a:lnTo>
                    <a:lnTo>
                      <a:pt x="427" y="200"/>
                    </a:lnTo>
                    <a:lnTo>
                      <a:pt x="422" y="213"/>
                    </a:lnTo>
                    <a:lnTo>
                      <a:pt x="479" y="240"/>
                    </a:lnTo>
                    <a:lnTo>
                      <a:pt x="494" y="264"/>
                    </a:lnTo>
                    <a:lnTo>
                      <a:pt x="519" y="276"/>
                    </a:lnTo>
                    <a:lnTo>
                      <a:pt x="532" y="302"/>
                    </a:lnTo>
                    <a:lnTo>
                      <a:pt x="515" y="308"/>
                    </a:lnTo>
                    <a:lnTo>
                      <a:pt x="487" y="298"/>
                    </a:lnTo>
                    <a:lnTo>
                      <a:pt x="446" y="298"/>
                    </a:lnTo>
                    <a:lnTo>
                      <a:pt x="409" y="286"/>
                    </a:lnTo>
                    <a:lnTo>
                      <a:pt x="398" y="298"/>
                    </a:lnTo>
                    <a:lnTo>
                      <a:pt x="429" y="308"/>
                    </a:lnTo>
                    <a:lnTo>
                      <a:pt x="463" y="323"/>
                    </a:lnTo>
                    <a:lnTo>
                      <a:pt x="494" y="33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6974738" y="7772835"/>
                <a:ext cx="75762" cy="79749"/>
              </a:xfrm>
              <a:custGeom>
                <a:avLst/>
                <a:gdLst>
                  <a:gd name="T0" fmla="*/ 32 w 76"/>
                  <a:gd name="T1" fmla="*/ 79 h 80"/>
                  <a:gd name="T2" fmla="*/ 0 w 76"/>
                  <a:gd name="T3" fmla="*/ 52 h 80"/>
                  <a:gd name="T4" fmla="*/ 14 w 76"/>
                  <a:gd name="T5" fmla="*/ 33 h 80"/>
                  <a:gd name="T6" fmla="*/ 25 w 76"/>
                  <a:gd name="T7" fmla="*/ 0 h 80"/>
                  <a:gd name="T8" fmla="*/ 58 w 76"/>
                  <a:gd name="T9" fmla="*/ 13 h 80"/>
                  <a:gd name="T10" fmla="*/ 75 w 76"/>
                  <a:gd name="T11" fmla="*/ 35 h 80"/>
                  <a:gd name="T12" fmla="*/ 64 w 76"/>
                  <a:gd name="T13" fmla="*/ 52 h 80"/>
                  <a:gd name="T14" fmla="*/ 32 w 76"/>
                  <a:gd name="T15" fmla="*/ 79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80">
                    <a:moveTo>
                      <a:pt x="32" y="79"/>
                    </a:moveTo>
                    <a:lnTo>
                      <a:pt x="0" y="52"/>
                    </a:lnTo>
                    <a:lnTo>
                      <a:pt x="14" y="33"/>
                    </a:lnTo>
                    <a:lnTo>
                      <a:pt x="25" y="0"/>
                    </a:lnTo>
                    <a:lnTo>
                      <a:pt x="58" y="13"/>
                    </a:lnTo>
                    <a:lnTo>
                      <a:pt x="75" y="35"/>
                    </a:lnTo>
                    <a:lnTo>
                      <a:pt x="64" y="52"/>
                    </a:lnTo>
                    <a:lnTo>
                      <a:pt x="32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6590943" y="8163607"/>
                <a:ext cx="408716" cy="513387"/>
              </a:xfrm>
              <a:custGeom>
                <a:avLst/>
                <a:gdLst>
                  <a:gd name="T0" fmla="*/ 0 w 410"/>
                  <a:gd name="T1" fmla="*/ 393 h 515"/>
                  <a:gd name="T2" fmla="*/ 15 w 410"/>
                  <a:gd name="T3" fmla="*/ 305 h 515"/>
                  <a:gd name="T4" fmla="*/ 30 w 410"/>
                  <a:gd name="T5" fmla="*/ 284 h 515"/>
                  <a:gd name="T6" fmla="*/ 36 w 410"/>
                  <a:gd name="T7" fmla="*/ 259 h 515"/>
                  <a:gd name="T8" fmla="*/ 52 w 410"/>
                  <a:gd name="T9" fmla="*/ 222 h 515"/>
                  <a:gd name="T10" fmla="*/ 43 w 410"/>
                  <a:gd name="T11" fmla="*/ 208 h 515"/>
                  <a:gd name="T12" fmla="*/ 45 w 410"/>
                  <a:gd name="T13" fmla="*/ 176 h 515"/>
                  <a:gd name="T14" fmla="*/ 87 w 410"/>
                  <a:gd name="T15" fmla="*/ 128 h 515"/>
                  <a:gd name="T16" fmla="*/ 86 w 410"/>
                  <a:gd name="T17" fmla="*/ 97 h 515"/>
                  <a:gd name="T18" fmla="*/ 111 w 410"/>
                  <a:gd name="T19" fmla="*/ 50 h 515"/>
                  <a:gd name="T20" fmla="*/ 139 w 410"/>
                  <a:gd name="T21" fmla="*/ 58 h 515"/>
                  <a:gd name="T22" fmla="*/ 192 w 410"/>
                  <a:gd name="T23" fmla="*/ 19 h 515"/>
                  <a:gd name="T24" fmla="*/ 202 w 410"/>
                  <a:gd name="T25" fmla="*/ 0 h 515"/>
                  <a:gd name="T26" fmla="*/ 235 w 410"/>
                  <a:gd name="T27" fmla="*/ 4 h 515"/>
                  <a:gd name="T28" fmla="*/ 251 w 410"/>
                  <a:gd name="T29" fmla="*/ 48 h 515"/>
                  <a:gd name="T30" fmla="*/ 265 w 410"/>
                  <a:gd name="T31" fmla="*/ 78 h 515"/>
                  <a:gd name="T32" fmla="*/ 300 w 410"/>
                  <a:gd name="T33" fmla="*/ 78 h 515"/>
                  <a:gd name="T34" fmla="*/ 319 w 410"/>
                  <a:gd name="T35" fmla="*/ 50 h 515"/>
                  <a:gd name="T36" fmla="*/ 352 w 410"/>
                  <a:gd name="T37" fmla="*/ 82 h 515"/>
                  <a:gd name="T38" fmla="*/ 409 w 410"/>
                  <a:gd name="T39" fmla="*/ 63 h 515"/>
                  <a:gd name="T40" fmla="*/ 374 w 410"/>
                  <a:gd name="T41" fmla="*/ 145 h 515"/>
                  <a:gd name="T42" fmla="*/ 352 w 410"/>
                  <a:gd name="T43" fmla="*/ 135 h 515"/>
                  <a:gd name="T44" fmla="*/ 340 w 410"/>
                  <a:gd name="T45" fmla="*/ 144 h 515"/>
                  <a:gd name="T46" fmla="*/ 338 w 410"/>
                  <a:gd name="T47" fmla="*/ 150 h 515"/>
                  <a:gd name="T48" fmla="*/ 357 w 410"/>
                  <a:gd name="T49" fmla="*/ 172 h 515"/>
                  <a:gd name="T50" fmla="*/ 352 w 410"/>
                  <a:gd name="T51" fmla="*/ 249 h 515"/>
                  <a:gd name="T52" fmla="*/ 357 w 410"/>
                  <a:gd name="T53" fmla="*/ 273 h 515"/>
                  <a:gd name="T54" fmla="*/ 352 w 410"/>
                  <a:gd name="T55" fmla="*/ 281 h 515"/>
                  <a:gd name="T56" fmla="*/ 327 w 410"/>
                  <a:gd name="T57" fmla="*/ 276 h 515"/>
                  <a:gd name="T58" fmla="*/ 315 w 410"/>
                  <a:gd name="T59" fmla="*/ 290 h 515"/>
                  <a:gd name="T60" fmla="*/ 324 w 410"/>
                  <a:gd name="T61" fmla="*/ 311 h 515"/>
                  <a:gd name="T62" fmla="*/ 295 w 410"/>
                  <a:gd name="T63" fmla="*/ 337 h 515"/>
                  <a:gd name="T64" fmla="*/ 303 w 410"/>
                  <a:gd name="T65" fmla="*/ 347 h 515"/>
                  <a:gd name="T66" fmla="*/ 275 w 410"/>
                  <a:gd name="T67" fmla="*/ 362 h 515"/>
                  <a:gd name="T68" fmla="*/ 279 w 410"/>
                  <a:gd name="T69" fmla="*/ 381 h 515"/>
                  <a:gd name="T70" fmla="*/ 270 w 410"/>
                  <a:gd name="T71" fmla="*/ 391 h 515"/>
                  <a:gd name="T72" fmla="*/ 235 w 410"/>
                  <a:gd name="T73" fmla="*/ 391 h 515"/>
                  <a:gd name="T74" fmla="*/ 215 w 410"/>
                  <a:gd name="T75" fmla="*/ 408 h 515"/>
                  <a:gd name="T76" fmla="*/ 212 w 410"/>
                  <a:gd name="T77" fmla="*/ 415 h 515"/>
                  <a:gd name="T78" fmla="*/ 229 w 410"/>
                  <a:gd name="T79" fmla="*/ 427 h 515"/>
                  <a:gd name="T80" fmla="*/ 210 w 410"/>
                  <a:gd name="T81" fmla="*/ 457 h 515"/>
                  <a:gd name="T82" fmla="*/ 185 w 410"/>
                  <a:gd name="T83" fmla="*/ 489 h 515"/>
                  <a:gd name="T84" fmla="*/ 173 w 410"/>
                  <a:gd name="T85" fmla="*/ 485 h 515"/>
                  <a:gd name="T86" fmla="*/ 149 w 410"/>
                  <a:gd name="T87" fmla="*/ 514 h 515"/>
                  <a:gd name="T88" fmla="*/ 119 w 410"/>
                  <a:gd name="T89" fmla="*/ 450 h 515"/>
                  <a:gd name="T90" fmla="*/ 92 w 410"/>
                  <a:gd name="T91" fmla="*/ 415 h 515"/>
                  <a:gd name="T92" fmla="*/ 75 w 410"/>
                  <a:gd name="T93" fmla="*/ 417 h 515"/>
                  <a:gd name="T94" fmla="*/ 63 w 410"/>
                  <a:gd name="T95" fmla="*/ 408 h 515"/>
                  <a:gd name="T96" fmla="*/ 0 w 410"/>
                  <a:gd name="T97" fmla="*/ 393 h 5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10" h="515">
                    <a:moveTo>
                      <a:pt x="0" y="393"/>
                    </a:moveTo>
                    <a:lnTo>
                      <a:pt x="15" y="305"/>
                    </a:lnTo>
                    <a:lnTo>
                      <a:pt x="30" y="284"/>
                    </a:lnTo>
                    <a:lnTo>
                      <a:pt x="36" y="259"/>
                    </a:lnTo>
                    <a:lnTo>
                      <a:pt x="52" y="222"/>
                    </a:lnTo>
                    <a:lnTo>
                      <a:pt x="43" y="208"/>
                    </a:lnTo>
                    <a:lnTo>
                      <a:pt x="45" y="176"/>
                    </a:lnTo>
                    <a:lnTo>
                      <a:pt x="87" y="128"/>
                    </a:lnTo>
                    <a:lnTo>
                      <a:pt x="86" y="97"/>
                    </a:lnTo>
                    <a:lnTo>
                      <a:pt x="111" y="50"/>
                    </a:lnTo>
                    <a:lnTo>
                      <a:pt x="139" y="58"/>
                    </a:lnTo>
                    <a:lnTo>
                      <a:pt x="192" y="19"/>
                    </a:lnTo>
                    <a:lnTo>
                      <a:pt x="202" y="0"/>
                    </a:lnTo>
                    <a:lnTo>
                      <a:pt x="235" y="4"/>
                    </a:lnTo>
                    <a:lnTo>
                      <a:pt x="251" y="48"/>
                    </a:lnTo>
                    <a:lnTo>
                      <a:pt x="265" y="78"/>
                    </a:lnTo>
                    <a:lnTo>
                      <a:pt x="300" y="78"/>
                    </a:lnTo>
                    <a:lnTo>
                      <a:pt x="319" y="50"/>
                    </a:lnTo>
                    <a:lnTo>
                      <a:pt x="352" y="82"/>
                    </a:lnTo>
                    <a:lnTo>
                      <a:pt x="409" y="63"/>
                    </a:lnTo>
                    <a:lnTo>
                      <a:pt x="374" y="145"/>
                    </a:lnTo>
                    <a:lnTo>
                      <a:pt x="352" y="135"/>
                    </a:lnTo>
                    <a:lnTo>
                      <a:pt x="340" y="144"/>
                    </a:lnTo>
                    <a:lnTo>
                      <a:pt x="338" y="150"/>
                    </a:lnTo>
                    <a:lnTo>
                      <a:pt x="357" y="172"/>
                    </a:lnTo>
                    <a:lnTo>
                      <a:pt x="352" y="249"/>
                    </a:lnTo>
                    <a:lnTo>
                      <a:pt x="357" y="273"/>
                    </a:lnTo>
                    <a:lnTo>
                      <a:pt x="352" y="281"/>
                    </a:lnTo>
                    <a:lnTo>
                      <a:pt x="327" y="276"/>
                    </a:lnTo>
                    <a:lnTo>
                      <a:pt x="315" y="290"/>
                    </a:lnTo>
                    <a:lnTo>
                      <a:pt x="324" y="311"/>
                    </a:lnTo>
                    <a:lnTo>
                      <a:pt x="295" y="337"/>
                    </a:lnTo>
                    <a:lnTo>
                      <a:pt x="303" y="347"/>
                    </a:lnTo>
                    <a:lnTo>
                      <a:pt x="275" y="362"/>
                    </a:lnTo>
                    <a:lnTo>
                      <a:pt x="279" y="381"/>
                    </a:lnTo>
                    <a:lnTo>
                      <a:pt x="270" y="391"/>
                    </a:lnTo>
                    <a:lnTo>
                      <a:pt x="235" y="391"/>
                    </a:lnTo>
                    <a:lnTo>
                      <a:pt x="215" y="408"/>
                    </a:lnTo>
                    <a:lnTo>
                      <a:pt x="212" y="415"/>
                    </a:lnTo>
                    <a:lnTo>
                      <a:pt x="229" y="427"/>
                    </a:lnTo>
                    <a:lnTo>
                      <a:pt x="210" y="457"/>
                    </a:lnTo>
                    <a:lnTo>
                      <a:pt x="185" y="489"/>
                    </a:lnTo>
                    <a:lnTo>
                      <a:pt x="173" y="485"/>
                    </a:lnTo>
                    <a:lnTo>
                      <a:pt x="149" y="514"/>
                    </a:lnTo>
                    <a:lnTo>
                      <a:pt x="119" y="450"/>
                    </a:lnTo>
                    <a:lnTo>
                      <a:pt x="92" y="415"/>
                    </a:lnTo>
                    <a:lnTo>
                      <a:pt x="75" y="417"/>
                    </a:lnTo>
                    <a:lnTo>
                      <a:pt x="63" y="408"/>
                    </a:lnTo>
                    <a:lnTo>
                      <a:pt x="0" y="3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6739477" y="7829656"/>
                <a:ext cx="359870" cy="418685"/>
              </a:xfrm>
              <a:custGeom>
                <a:avLst/>
                <a:gdLst>
                  <a:gd name="T0" fmla="*/ 261 w 361"/>
                  <a:gd name="T1" fmla="*/ 399 h 420"/>
                  <a:gd name="T2" fmla="*/ 205 w 361"/>
                  <a:gd name="T3" fmla="*/ 419 h 420"/>
                  <a:gd name="T4" fmla="*/ 172 w 361"/>
                  <a:gd name="T5" fmla="*/ 386 h 420"/>
                  <a:gd name="T6" fmla="*/ 152 w 361"/>
                  <a:gd name="T7" fmla="*/ 414 h 420"/>
                  <a:gd name="T8" fmla="*/ 118 w 361"/>
                  <a:gd name="T9" fmla="*/ 414 h 420"/>
                  <a:gd name="T10" fmla="*/ 104 w 361"/>
                  <a:gd name="T11" fmla="*/ 384 h 420"/>
                  <a:gd name="T12" fmla="*/ 88 w 361"/>
                  <a:gd name="T13" fmla="*/ 340 h 420"/>
                  <a:gd name="T14" fmla="*/ 55 w 361"/>
                  <a:gd name="T15" fmla="*/ 336 h 420"/>
                  <a:gd name="T16" fmla="*/ 22 w 361"/>
                  <a:gd name="T17" fmla="*/ 272 h 420"/>
                  <a:gd name="T18" fmla="*/ 0 w 361"/>
                  <a:gd name="T19" fmla="*/ 241 h 420"/>
                  <a:gd name="T20" fmla="*/ 15 w 361"/>
                  <a:gd name="T21" fmla="*/ 226 h 420"/>
                  <a:gd name="T22" fmla="*/ 22 w 361"/>
                  <a:gd name="T23" fmla="*/ 219 h 420"/>
                  <a:gd name="T24" fmla="*/ 57 w 361"/>
                  <a:gd name="T25" fmla="*/ 168 h 420"/>
                  <a:gd name="T26" fmla="*/ 55 w 361"/>
                  <a:gd name="T27" fmla="*/ 126 h 420"/>
                  <a:gd name="T28" fmla="*/ 68 w 361"/>
                  <a:gd name="T29" fmla="*/ 108 h 420"/>
                  <a:gd name="T30" fmla="*/ 94 w 361"/>
                  <a:gd name="T31" fmla="*/ 104 h 420"/>
                  <a:gd name="T32" fmla="*/ 104 w 361"/>
                  <a:gd name="T33" fmla="*/ 92 h 420"/>
                  <a:gd name="T34" fmla="*/ 94 w 361"/>
                  <a:gd name="T35" fmla="*/ 73 h 420"/>
                  <a:gd name="T36" fmla="*/ 106 w 361"/>
                  <a:gd name="T37" fmla="*/ 51 h 420"/>
                  <a:gd name="T38" fmla="*/ 106 w 361"/>
                  <a:gd name="T39" fmla="*/ 14 h 420"/>
                  <a:gd name="T40" fmla="*/ 128 w 361"/>
                  <a:gd name="T41" fmla="*/ 4 h 420"/>
                  <a:gd name="T42" fmla="*/ 160 w 361"/>
                  <a:gd name="T43" fmla="*/ 24 h 420"/>
                  <a:gd name="T44" fmla="*/ 205 w 361"/>
                  <a:gd name="T45" fmla="*/ 31 h 420"/>
                  <a:gd name="T46" fmla="*/ 230 w 361"/>
                  <a:gd name="T47" fmla="*/ 0 h 420"/>
                  <a:gd name="T48" fmla="*/ 266 w 361"/>
                  <a:gd name="T49" fmla="*/ 28 h 420"/>
                  <a:gd name="T50" fmla="*/ 250 w 361"/>
                  <a:gd name="T51" fmla="*/ 37 h 420"/>
                  <a:gd name="T52" fmla="*/ 232 w 361"/>
                  <a:gd name="T53" fmla="*/ 64 h 420"/>
                  <a:gd name="T54" fmla="*/ 205 w 361"/>
                  <a:gd name="T55" fmla="*/ 73 h 420"/>
                  <a:gd name="T56" fmla="*/ 198 w 361"/>
                  <a:gd name="T57" fmla="*/ 79 h 420"/>
                  <a:gd name="T58" fmla="*/ 220 w 361"/>
                  <a:gd name="T59" fmla="*/ 94 h 420"/>
                  <a:gd name="T60" fmla="*/ 270 w 361"/>
                  <a:gd name="T61" fmla="*/ 73 h 420"/>
                  <a:gd name="T62" fmla="*/ 350 w 361"/>
                  <a:gd name="T63" fmla="*/ 105 h 420"/>
                  <a:gd name="T64" fmla="*/ 360 w 361"/>
                  <a:gd name="T65" fmla="*/ 174 h 420"/>
                  <a:gd name="T66" fmla="*/ 326 w 361"/>
                  <a:gd name="T67" fmla="*/ 174 h 420"/>
                  <a:gd name="T68" fmla="*/ 324 w 361"/>
                  <a:gd name="T69" fmla="*/ 194 h 420"/>
                  <a:gd name="T70" fmla="*/ 340 w 361"/>
                  <a:gd name="T71" fmla="*/ 224 h 420"/>
                  <a:gd name="T72" fmla="*/ 326 w 361"/>
                  <a:gd name="T73" fmla="*/ 241 h 420"/>
                  <a:gd name="T74" fmla="*/ 343 w 361"/>
                  <a:gd name="T75" fmla="*/ 266 h 420"/>
                  <a:gd name="T76" fmla="*/ 316 w 361"/>
                  <a:gd name="T77" fmla="*/ 300 h 420"/>
                  <a:gd name="T78" fmla="*/ 306 w 361"/>
                  <a:gd name="T79" fmla="*/ 284 h 420"/>
                  <a:gd name="T80" fmla="*/ 266 w 361"/>
                  <a:gd name="T81" fmla="*/ 384 h 420"/>
                  <a:gd name="T82" fmla="*/ 261 w 361"/>
                  <a:gd name="T83" fmla="*/ 399 h 4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61" h="420">
                    <a:moveTo>
                      <a:pt x="261" y="399"/>
                    </a:moveTo>
                    <a:lnTo>
                      <a:pt x="205" y="419"/>
                    </a:lnTo>
                    <a:lnTo>
                      <a:pt x="172" y="386"/>
                    </a:lnTo>
                    <a:lnTo>
                      <a:pt x="152" y="414"/>
                    </a:lnTo>
                    <a:lnTo>
                      <a:pt x="118" y="414"/>
                    </a:lnTo>
                    <a:lnTo>
                      <a:pt x="104" y="384"/>
                    </a:lnTo>
                    <a:lnTo>
                      <a:pt x="88" y="340"/>
                    </a:lnTo>
                    <a:lnTo>
                      <a:pt x="55" y="336"/>
                    </a:lnTo>
                    <a:lnTo>
                      <a:pt x="22" y="272"/>
                    </a:lnTo>
                    <a:lnTo>
                      <a:pt x="0" y="241"/>
                    </a:lnTo>
                    <a:lnTo>
                      <a:pt x="15" y="226"/>
                    </a:lnTo>
                    <a:lnTo>
                      <a:pt x="22" y="219"/>
                    </a:lnTo>
                    <a:lnTo>
                      <a:pt x="57" y="168"/>
                    </a:lnTo>
                    <a:lnTo>
                      <a:pt x="55" y="126"/>
                    </a:lnTo>
                    <a:lnTo>
                      <a:pt x="68" y="108"/>
                    </a:lnTo>
                    <a:lnTo>
                      <a:pt x="94" y="104"/>
                    </a:lnTo>
                    <a:lnTo>
                      <a:pt x="104" y="92"/>
                    </a:lnTo>
                    <a:lnTo>
                      <a:pt x="94" y="73"/>
                    </a:lnTo>
                    <a:lnTo>
                      <a:pt x="106" y="51"/>
                    </a:lnTo>
                    <a:lnTo>
                      <a:pt x="106" y="14"/>
                    </a:lnTo>
                    <a:lnTo>
                      <a:pt x="128" y="4"/>
                    </a:lnTo>
                    <a:lnTo>
                      <a:pt x="160" y="24"/>
                    </a:lnTo>
                    <a:lnTo>
                      <a:pt x="205" y="31"/>
                    </a:lnTo>
                    <a:lnTo>
                      <a:pt x="230" y="0"/>
                    </a:lnTo>
                    <a:lnTo>
                      <a:pt x="266" y="28"/>
                    </a:lnTo>
                    <a:lnTo>
                      <a:pt x="250" y="37"/>
                    </a:lnTo>
                    <a:lnTo>
                      <a:pt x="232" y="64"/>
                    </a:lnTo>
                    <a:lnTo>
                      <a:pt x="205" y="73"/>
                    </a:lnTo>
                    <a:lnTo>
                      <a:pt x="198" y="79"/>
                    </a:lnTo>
                    <a:lnTo>
                      <a:pt x="220" y="94"/>
                    </a:lnTo>
                    <a:lnTo>
                      <a:pt x="270" y="73"/>
                    </a:lnTo>
                    <a:lnTo>
                      <a:pt x="350" y="105"/>
                    </a:lnTo>
                    <a:lnTo>
                      <a:pt x="360" y="174"/>
                    </a:lnTo>
                    <a:lnTo>
                      <a:pt x="326" y="174"/>
                    </a:lnTo>
                    <a:lnTo>
                      <a:pt x="324" y="194"/>
                    </a:lnTo>
                    <a:lnTo>
                      <a:pt x="340" y="224"/>
                    </a:lnTo>
                    <a:lnTo>
                      <a:pt x="326" y="241"/>
                    </a:lnTo>
                    <a:lnTo>
                      <a:pt x="343" y="266"/>
                    </a:lnTo>
                    <a:lnTo>
                      <a:pt x="316" y="300"/>
                    </a:lnTo>
                    <a:lnTo>
                      <a:pt x="306" y="284"/>
                    </a:lnTo>
                    <a:lnTo>
                      <a:pt x="266" y="384"/>
                    </a:lnTo>
                    <a:lnTo>
                      <a:pt x="261" y="3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7044518" y="8487589"/>
                <a:ext cx="151524" cy="312020"/>
              </a:xfrm>
              <a:custGeom>
                <a:avLst/>
                <a:gdLst>
                  <a:gd name="T0" fmla="*/ 0 w 152"/>
                  <a:gd name="T1" fmla="*/ 151 h 313"/>
                  <a:gd name="T2" fmla="*/ 0 w 152"/>
                  <a:gd name="T3" fmla="*/ 200 h 313"/>
                  <a:gd name="T4" fmla="*/ 10 w 152"/>
                  <a:gd name="T5" fmla="*/ 252 h 313"/>
                  <a:gd name="T6" fmla="*/ 40 w 152"/>
                  <a:gd name="T7" fmla="*/ 271 h 313"/>
                  <a:gd name="T8" fmla="*/ 59 w 152"/>
                  <a:gd name="T9" fmla="*/ 312 h 313"/>
                  <a:gd name="T10" fmla="*/ 70 w 152"/>
                  <a:gd name="T11" fmla="*/ 252 h 313"/>
                  <a:gd name="T12" fmla="*/ 99 w 152"/>
                  <a:gd name="T13" fmla="*/ 217 h 313"/>
                  <a:gd name="T14" fmla="*/ 151 w 152"/>
                  <a:gd name="T15" fmla="*/ 65 h 313"/>
                  <a:gd name="T16" fmla="*/ 151 w 152"/>
                  <a:gd name="T17" fmla="*/ 16 h 313"/>
                  <a:gd name="T18" fmla="*/ 124 w 152"/>
                  <a:gd name="T19" fmla="*/ 0 h 313"/>
                  <a:gd name="T20" fmla="*/ 75 w 152"/>
                  <a:gd name="T21" fmla="*/ 21 h 313"/>
                  <a:gd name="T22" fmla="*/ 0 w 152"/>
                  <a:gd name="T23" fmla="*/ 151 h 3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2" h="313">
                    <a:moveTo>
                      <a:pt x="0" y="151"/>
                    </a:moveTo>
                    <a:lnTo>
                      <a:pt x="0" y="200"/>
                    </a:lnTo>
                    <a:lnTo>
                      <a:pt x="10" y="252"/>
                    </a:lnTo>
                    <a:lnTo>
                      <a:pt x="40" y="271"/>
                    </a:lnTo>
                    <a:lnTo>
                      <a:pt x="59" y="312"/>
                    </a:lnTo>
                    <a:lnTo>
                      <a:pt x="70" y="252"/>
                    </a:lnTo>
                    <a:lnTo>
                      <a:pt x="99" y="217"/>
                    </a:lnTo>
                    <a:lnTo>
                      <a:pt x="151" y="65"/>
                    </a:lnTo>
                    <a:lnTo>
                      <a:pt x="151" y="16"/>
                    </a:lnTo>
                    <a:lnTo>
                      <a:pt x="124" y="0"/>
                    </a:lnTo>
                    <a:lnTo>
                      <a:pt x="75" y="2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00355F">
                  <a:lumMod val="10000"/>
                  <a:lumOff val="90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6355683" y="7104933"/>
                <a:ext cx="627031" cy="416691"/>
              </a:xfrm>
              <a:custGeom>
                <a:avLst/>
                <a:gdLst>
                  <a:gd name="T0" fmla="*/ 139 w 629"/>
                  <a:gd name="T1" fmla="*/ 403 h 418"/>
                  <a:gd name="T2" fmla="*/ 144 w 629"/>
                  <a:gd name="T3" fmla="*/ 380 h 418"/>
                  <a:gd name="T4" fmla="*/ 166 w 629"/>
                  <a:gd name="T5" fmla="*/ 373 h 418"/>
                  <a:gd name="T6" fmla="*/ 206 w 629"/>
                  <a:gd name="T7" fmla="*/ 403 h 418"/>
                  <a:gd name="T8" fmla="*/ 219 w 629"/>
                  <a:gd name="T9" fmla="*/ 403 h 418"/>
                  <a:gd name="T10" fmla="*/ 258 w 629"/>
                  <a:gd name="T11" fmla="*/ 401 h 418"/>
                  <a:gd name="T12" fmla="*/ 279 w 629"/>
                  <a:gd name="T13" fmla="*/ 384 h 418"/>
                  <a:gd name="T14" fmla="*/ 310 w 629"/>
                  <a:gd name="T15" fmla="*/ 408 h 418"/>
                  <a:gd name="T16" fmla="*/ 323 w 629"/>
                  <a:gd name="T17" fmla="*/ 386 h 418"/>
                  <a:gd name="T18" fmla="*/ 325 w 629"/>
                  <a:gd name="T19" fmla="*/ 376 h 418"/>
                  <a:gd name="T20" fmla="*/ 350 w 629"/>
                  <a:gd name="T21" fmla="*/ 360 h 418"/>
                  <a:gd name="T22" fmla="*/ 359 w 629"/>
                  <a:gd name="T23" fmla="*/ 327 h 418"/>
                  <a:gd name="T24" fmla="*/ 382 w 629"/>
                  <a:gd name="T25" fmla="*/ 322 h 418"/>
                  <a:gd name="T26" fmla="*/ 454 w 629"/>
                  <a:gd name="T27" fmla="*/ 208 h 418"/>
                  <a:gd name="T28" fmla="*/ 440 w 629"/>
                  <a:gd name="T29" fmla="*/ 190 h 418"/>
                  <a:gd name="T30" fmla="*/ 454 w 629"/>
                  <a:gd name="T31" fmla="*/ 178 h 418"/>
                  <a:gd name="T32" fmla="*/ 470 w 629"/>
                  <a:gd name="T33" fmla="*/ 183 h 418"/>
                  <a:gd name="T34" fmla="*/ 491 w 629"/>
                  <a:gd name="T35" fmla="*/ 172 h 418"/>
                  <a:gd name="T36" fmla="*/ 503 w 629"/>
                  <a:gd name="T37" fmla="*/ 144 h 418"/>
                  <a:gd name="T38" fmla="*/ 560 w 629"/>
                  <a:gd name="T39" fmla="*/ 94 h 418"/>
                  <a:gd name="T40" fmla="*/ 604 w 629"/>
                  <a:gd name="T41" fmla="*/ 78 h 418"/>
                  <a:gd name="T42" fmla="*/ 628 w 629"/>
                  <a:gd name="T43" fmla="*/ 59 h 418"/>
                  <a:gd name="T44" fmla="*/ 621 w 629"/>
                  <a:gd name="T45" fmla="*/ 18 h 418"/>
                  <a:gd name="T46" fmla="*/ 592 w 629"/>
                  <a:gd name="T47" fmla="*/ 15 h 418"/>
                  <a:gd name="T48" fmla="*/ 522 w 629"/>
                  <a:gd name="T49" fmla="*/ 22 h 418"/>
                  <a:gd name="T50" fmla="*/ 476 w 629"/>
                  <a:gd name="T51" fmla="*/ 0 h 418"/>
                  <a:gd name="T52" fmla="*/ 449 w 629"/>
                  <a:gd name="T53" fmla="*/ 4 h 418"/>
                  <a:gd name="T54" fmla="*/ 378 w 629"/>
                  <a:gd name="T55" fmla="*/ 94 h 418"/>
                  <a:gd name="T56" fmla="*/ 359 w 629"/>
                  <a:gd name="T57" fmla="*/ 104 h 418"/>
                  <a:gd name="T58" fmla="*/ 312 w 629"/>
                  <a:gd name="T59" fmla="*/ 86 h 418"/>
                  <a:gd name="T60" fmla="*/ 310 w 629"/>
                  <a:gd name="T61" fmla="*/ 63 h 418"/>
                  <a:gd name="T62" fmla="*/ 300 w 629"/>
                  <a:gd name="T63" fmla="*/ 25 h 418"/>
                  <a:gd name="T64" fmla="*/ 274 w 629"/>
                  <a:gd name="T65" fmla="*/ 9 h 418"/>
                  <a:gd name="T66" fmla="*/ 235 w 629"/>
                  <a:gd name="T67" fmla="*/ 20 h 418"/>
                  <a:gd name="T68" fmla="*/ 209 w 629"/>
                  <a:gd name="T69" fmla="*/ 2 h 418"/>
                  <a:gd name="T70" fmla="*/ 171 w 629"/>
                  <a:gd name="T71" fmla="*/ 49 h 418"/>
                  <a:gd name="T72" fmla="*/ 131 w 629"/>
                  <a:gd name="T73" fmla="*/ 59 h 418"/>
                  <a:gd name="T74" fmla="*/ 75 w 629"/>
                  <a:gd name="T75" fmla="*/ 107 h 418"/>
                  <a:gd name="T76" fmla="*/ 16 w 629"/>
                  <a:gd name="T77" fmla="*/ 216 h 418"/>
                  <a:gd name="T78" fmla="*/ 32 w 629"/>
                  <a:gd name="T79" fmla="*/ 244 h 418"/>
                  <a:gd name="T80" fmla="*/ 28 w 629"/>
                  <a:gd name="T81" fmla="*/ 256 h 418"/>
                  <a:gd name="T82" fmla="*/ 28 w 629"/>
                  <a:gd name="T83" fmla="*/ 269 h 418"/>
                  <a:gd name="T84" fmla="*/ 36 w 629"/>
                  <a:gd name="T85" fmla="*/ 280 h 418"/>
                  <a:gd name="T86" fmla="*/ 55 w 629"/>
                  <a:gd name="T87" fmla="*/ 269 h 418"/>
                  <a:gd name="T88" fmla="*/ 88 w 629"/>
                  <a:gd name="T89" fmla="*/ 261 h 418"/>
                  <a:gd name="T90" fmla="*/ 0 w 629"/>
                  <a:gd name="T91" fmla="*/ 355 h 418"/>
                  <a:gd name="T92" fmla="*/ 0 w 629"/>
                  <a:gd name="T93" fmla="*/ 380 h 418"/>
                  <a:gd name="T94" fmla="*/ 18 w 629"/>
                  <a:gd name="T95" fmla="*/ 384 h 418"/>
                  <a:gd name="T96" fmla="*/ 59 w 629"/>
                  <a:gd name="T97" fmla="*/ 417 h 418"/>
                  <a:gd name="T98" fmla="*/ 121 w 629"/>
                  <a:gd name="T99" fmla="*/ 408 h 418"/>
                  <a:gd name="T100" fmla="*/ 139 w 629"/>
                  <a:gd name="T101" fmla="*/ 403 h 4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29" h="418">
                    <a:moveTo>
                      <a:pt x="139" y="403"/>
                    </a:moveTo>
                    <a:lnTo>
                      <a:pt x="144" y="380"/>
                    </a:lnTo>
                    <a:lnTo>
                      <a:pt x="166" y="373"/>
                    </a:lnTo>
                    <a:lnTo>
                      <a:pt x="206" y="403"/>
                    </a:lnTo>
                    <a:lnTo>
                      <a:pt x="219" y="403"/>
                    </a:lnTo>
                    <a:lnTo>
                      <a:pt x="258" y="401"/>
                    </a:lnTo>
                    <a:lnTo>
                      <a:pt x="279" y="384"/>
                    </a:lnTo>
                    <a:lnTo>
                      <a:pt x="310" y="408"/>
                    </a:lnTo>
                    <a:lnTo>
                      <a:pt x="323" y="386"/>
                    </a:lnTo>
                    <a:lnTo>
                      <a:pt x="325" y="376"/>
                    </a:lnTo>
                    <a:lnTo>
                      <a:pt x="350" y="360"/>
                    </a:lnTo>
                    <a:lnTo>
                      <a:pt x="359" y="327"/>
                    </a:lnTo>
                    <a:lnTo>
                      <a:pt x="382" y="322"/>
                    </a:lnTo>
                    <a:lnTo>
                      <a:pt x="454" y="208"/>
                    </a:lnTo>
                    <a:lnTo>
                      <a:pt x="440" y="190"/>
                    </a:lnTo>
                    <a:lnTo>
                      <a:pt x="454" y="178"/>
                    </a:lnTo>
                    <a:lnTo>
                      <a:pt x="470" y="183"/>
                    </a:lnTo>
                    <a:lnTo>
                      <a:pt x="491" y="172"/>
                    </a:lnTo>
                    <a:lnTo>
                      <a:pt x="503" y="144"/>
                    </a:lnTo>
                    <a:lnTo>
                      <a:pt x="560" y="94"/>
                    </a:lnTo>
                    <a:lnTo>
                      <a:pt x="604" y="78"/>
                    </a:lnTo>
                    <a:lnTo>
                      <a:pt x="628" y="59"/>
                    </a:lnTo>
                    <a:lnTo>
                      <a:pt x="621" y="18"/>
                    </a:lnTo>
                    <a:lnTo>
                      <a:pt x="592" y="15"/>
                    </a:lnTo>
                    <a:lnTo>
                      <a:pt x="522" y="22"/>
                    </a:lnTo>
                    <a:lnTo>
                      <a:pt x="476" y="0"/>
                    </a:lnTo>
                    <a:lnTo>
                      <a:pt x="449" y="4"/>
                    </a:lnTo>
                    <a:lnTo>
                      <a:pt x="378" y="94"/>
                    </a:lnTo>
                    <a:lnTo>
                      <a:pt x="359" y="104"/>
                    </a:lnTo>
                    <a:lnTo>
                      <a:pt x="312" y="86"/>
                    </a:lnTo>
                    <a:lnTo>
                      <a:pt x="310" y="63"/>
                    </a:lnTo>
                    <a:lnTo>
                      <a:pt x="300" y="25"/>
                    </a:lnTo>
                    <a:lnTo>
                      <a:pt x="274" y="9"/>
                    </a:lnTo>
                    <a:lnTo>
                      <a:pt x="235" y="20"/>
                    </a:lnTo>
                    <a:lnTo>
                      <a:pt x="209" y="2"/>
                    </a:lnTo>
                    <a:lnTo>
                      <a:pt x="171" y="49"/>
                    </a:lnTo>
                    <a:lnTo>
                      <a:pt x="131" y="59"/>
                    </a:lnTo>
                    <a:lnTo>
                      <a:pt x="75" y="107"/>
                    </a:lnTo>
                    <a:lnTo>
                      <a:pt x="16" y="216"/>
                    </a:lnTo>
                    <a:lnTo>
                      <a:pt x="32" y="244"/>
                    </a:lnTo>
                    <a:lnTo>
                      <a:pt x="28" y="256"/>
                    </a:lnTo>
                    <a:lnTo>
                      <a:pt x="28" y="269"/>
                    </a:lnTo>
                    <a:lnTo>
                      <a:pt x="36" y="280"/>
                    </a:lnTo>
                    <a:lnTo>
                      <a:pt x="55" y="269"/>
                    </a:lnTo>
                    <a:lnTo>
                      <a:pt x="88" y="261"/>
                    </a:lnTo>
                    <a:lnTo>
                      <a:pt x="0" y="355"/>
                    </a:lnTo>
                    <a:lnTo>
                      <a:pt x="0" y="380"/>
                    </a:lnTo>
                    <a:lnTo>
                      <a:pt x="18" y="384"/>
                    </a:lnTo>
                    <a:lnTo>
                      <a:pt x="59" y="417"/>
                    </a:lnTo>
                    <a:lnTo>
                      <a:pt x="121" y="408"/>
                    </a:lnTo>
                    <a:lnTo>
                      <a:pt x="139" y="40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10181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Rectangle 66"/>
            <p:cNvSpPr/>
            <p:nvPr/>
          </p:nvSpPr>
          <p:spPr>
            <a:xfrm>
              <a:off x="279321" y="5102523"/>
              <a:ext cx="1002728" cy="604949"/>
            </a:xfrm>
            <a:prstGeom prst="rect">
              <a:avLst/>
            </a:prstGeom>
            <a:solidFill>
              <a:srgbClr val="00355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/>
            <a:lstStyle/>
            <a:p>
              <a:pPr marL="0" marR="0" lvl="0" indent="0" algn="ctr" defTabSz="1018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全省总部直属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67"/>
            <p:cNvSpPr/>
            <p:nvPr/>
          </p:nvSpPr>
          <p:spPr>
            <a:xfrm>
              <a:off x="279323" y="5957332"/>
              <a:ext cx="1002727" cy="548640"/>
            </a:xfrm>
            <a:prstGeom prst="rect">
              <a:avLst/>
            </a:prstGeom>
            <a:solidFill>
              <a:srgbClr val="00355F">
                <a:lumMod val="10000"/>
                <a:lumOff val="90000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/>
            <a:lstStyle/>
            <a:p>
              <a:pPr marL="0" marR="0" lvl="0" indent="0" algn="ctr" defTabSz="1018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加盟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233630" y="927279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基础设施布建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情况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——</a:t>
            </a:r>
            <a:endParaRPr lang="zh-CN" altLang="en-US" sz="2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835575" y="92727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全国网络图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46" y="615697"/>
            <a:ext cx="631064" cy="875764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310890" y="13696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基础设施布建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68623" y="2226827"/>
            <a:ext cx="286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16000+</a:t>
            </a:r>
            <a:r>
              <a:rPr lang="zh-CN" altLang="en-US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服务网点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68622" y="3733448"/>
            <a:ext cx="286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300+</a:t>
            </a:r>
            <a:r>
              <a:rPr lang="zh-CN" altLang="en-US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直营城市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268623" y="3035672"/>
            <a:ext cx="286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130000+</a:t>
            </a:r>
            <a:r>
              <a:rPr lang="zh-CN" altLang="en-US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快递员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268623" y="4386763"/>
            <a:ext cx="286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280+</a:t>
            </a:r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转运</a:t>
            </a:r>
            <a:r>
              <a:rPr lang="zh-CN" altLang="en-US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中心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45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3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9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5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464" y="808881"/>
            <a:ext cx="631064" cy="8757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9406" y="1073275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快运战略地图</a:t>
            </a:r>
            <a:endParaRPr lang="zh-CN" altLang="en-US" sz="3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6528" y="324547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转运中心</a:t>
            </a:r>
            <a:endParaRPr lang="zh-CN" altLang="en-US" sz="24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200+</a:t>
            </a:r>
            <a:endParaRPr lang="zh-CN" altLang="en-US" sz="24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0887" y="3245475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转运中心面积</a:t>
            </a:r>
            <a:endParaRPr lang="zh-CN" altLang="en-US" sz="24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60</a:t>
            </a:r>
            <a:r>
              <a:rPr lang="zh-CN" altLang="en-US" sz="24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万＋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70798" y="324547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班车路线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1200+</a:t>
            </a:r>
            <a:endParaRPr lang="zh-CN" altLang="en-US" sz="24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82933" y="324547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年均</a:t>
            </a:r>
            <a:r>
              <a:rPr lang="zh-CN" altLang="en-US" sz="24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单日货量增长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150%+</a:t>
            </a:r>
            <a:endParaRPr lang="zh-CN" altLang="en-US" sz="24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503054" y="2820472"/>
            <a:ext cx="0" cy="1481071"/>
          </a:xfrm>
          <a:prstGeom prst="line">
            <a:avLst/>
          </a:prstGeom>
          <a:ln w="28575">
            <a:solidFill>
              <a:srgbClr val="CB7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05342" y="2820472"/>
            <a:ext cx="0" cy="1481071"/>
          </a:xfrm>
          <a:prstGeom prst="line">
            <a:avLst/>
          </a:prstGeom>
          <a:ln w="28575">
            <a:solidFill>
              <a:srgbClr val="CB7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791719" y="2820472"/>
            <a:ext cx="0" cy="1481071"/>
          </a:xfrm>
          <a:prstGeom prst="line">
            <a:avLst/>
          </a:prstGeom>
          <a:ln w="28575">
            <a:solidFill>
              <a:srgbClr val="CB7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2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112" y="2822456"/>
            <a:ext cx="1082355" cy="1295207"/>
          </a:xfrm>
          <a:prstGeom prst="rect">
            <a:avLst/>
          </a:prstGeom>
          <a:effectLst>
            <a:outerShdw blurRad="304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41" b="-2995"/>
          <a:stretch/>
        </p:blipFill>
        <p:spPr>
          <a:xfrm>
            <a:off x="6963235" y="2822456"/>
            <a:ext cx="1082355" cy="1295207"/>
          </a:xfrm>
          <a:prstGeom prst="rect">
            <a:avLst/>
          </a:prstGeom>
          <a:effectLst>
            <a:outerShdw blurRad="304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32" t="-3069"/>
          <a:stretch/>
        </p:blipFill>
        <p:spPr>
          <a:xfrm>
            <a:off x="9603901" y="2822456"/>
            <a:ext cx="1082355" cy="1295207"/>
          </a:xfrm>
          <a:prstGeom prst="rect">
            <a:avLst/>
          </a:prstGeom>
          <a:effectLst>
            <a:outerShdw blurRad="304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464" y="808881"/>
            <a:ext cx="631064" cy="87576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79406" y="1073275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产品线：全零担物流服务</a:t>
            </a:r>
            <a:endParaRPr lang="zh-CN" altLang="en-US" sz="3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30203" y="4505400"/>
            <a:ext cx="11608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S3</a:t>
            </a:r>
            <a:r>
              <a:rPr lang="zh-CN" altLang="en-US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电商</a:t>
            </a:r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大件</a:t>
            </a:r>
            <a:endParaRPr lang="en-US" altLang="zh-CN" sz="15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60-180KG</a:t>
            </a:r>
            <a:endParaRPr lang="zh-CN" altLang="en-US" sz="15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75687" y="4505400"/>
            <a:ext cx="14574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S10</a:t>
            </a:r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标准小零担</a:t>
            </a:r>
            <a:endParaRPr lang="zh-CN" altLang="en-US" sz="15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180-600 </a:t>
            </a:r>
            <a:r>
              <a:rPr lang="en-US" altLang="zh-CN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KG</a:t>
            </a:r>
            <a:endParaRPr lang="zh-CN" altLang="en-US" sz="15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52196" y="4531158"/>
            <a:ext cx="1125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</a:t>
            </a:r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托盘运输</a:t>
            </a:r>
            <a:endParaRPr lang="zh-CN" altLang="en-US" sz="15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600KG</a:t>
            </a:r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以上</a:t>
            </a:r>
            <a:endParaRPr lang="zh-CN" altLang="en-US" sz="15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06" y="2822456"/>
            <a:ext cx="1137418" cy="130146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39188" y="4505400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惠心件</a:t>
            </a:r>
            <a:endParaRPr lang="en-US" altLang="zh-CN" sz="15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en-US" altLang="zh-CN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-60KG</a:t>
            </a:r>
            <a:endParaRPr lang="zh-CN" altLang="en-US" sz="15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8898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54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6147" r="90497" b="71082"/>
          <a:stretch/>
        </p:blipFill>
        <p:spPr>
          <a:xfrm>
            <a:off x="516357" y="1786795"/>
            <a:ext cx="631064" cy="8757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7269" y="1999194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店加</a:t>
            </a:r>
            <a:endParaRPr lang="zh-CN" altLang="en-US" sz="3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64917" y="2716562"/>
            <a:ext cx="4005330" cy="0"/>
          </a:xfrm>
          <a:prstGeom prst="line">
            <a:avLst/>
          </a:prstGeom>
          <a:ln w="28575">
            <a:solidFill>
              <a:srgbClr val="FD4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5448" y="2841437"/>
            <a:ext cx="5751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店加是以百世集团为背景，利用互联网、大数据与电子软件技术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，整合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资源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，以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百世集团综合电子物流平台为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支撑</a:t>
            </a:r>
            <a:endParaRPr lang="en-US" altLang="zh-CN" sz="1600" dirty="0" smtClean="0">
              <a:solidFill>
                <a:schemeClr val="bg1">
                  <a:lumMod val="8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构建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B2B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电子商务平台，为品牌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企业</a:t>
            </a:r>
            <a:endParaRPr lang="en-US" altLang="zh-CN" sz="1600" dirty="0" smtClean="0">
              <a:solidFill>
                <a:schemeClr val="bg1">
                  <a:lumMod val="8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提供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深度分销服务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endParaRPr lang="en-US" altLang="zh-CN" sz="1600" dirty="0" smtClean="0">
              <a:solidFill>
                <a:schemeClr val="bg1">
                  <a:lumMod val="8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为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零售终端提供一站式订货服务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endParaRPr lang="en-US" altLang="zh-CN" sz="1600" dirty="0" smtClean="0">
              <a:solidFill>
                <a:schemeClr val="bg1">
                  <a:lumMod val="8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用户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操作便捷安全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，统一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物流配送标准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endParaRPr lang="en-US" altLang="zh-CN" sz="1600" dirty="0" smtClean="0">
              <a:solidFill>
                <a:schemeClr val="bg1">
                  <a:lumMod val="8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百世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店加以完善用户体验和提升客户价值为目标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endParaRPr lang="en-US" altLang="zh-CN" sz="1600" dirty="0" smtClean="0">
              <a:solidFill>
                <a:schemeClr val="bg1">
                  <a:lumMod val="8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实现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最后一公里零售的数据化管理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600" dirty="0" smtClean="0">
              <a:solidFill>
                <a:schemeClr val="bg1">
                  <a:lumMod val="8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旨在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让商业更简单，全面优化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O2O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社区零售服务的业务模式。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415519" y="1866191"/>
            <a:ext cx="5409127" cy="3518420"/>
          </a:xfrm>
          <a:prstGeom prst="rect">
            <a:avLst/>
          </a:prstGeom>
          <a:solidFill>
            <a:srgbClr val="FD41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1" t="25534" r="23840" b="59629"/>
          <a:stretch/>
        </p:blipFill>
        <p:spPr>
          <a:xfrm>
            <a:off x="8461760" y="1828800"/>
            <a:ext cx="1365162" cy="10174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9" t="46948" r="24153" b="43849"/>
          <a:stretch/>
        </p:blipFill>
        <p:spPr>
          <a:xfrm>
            <a:off x="8539033" y="3309869"/>
            <a:ext cx="1249251" cy="6310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3" t="44131" r="39154" b="42535"/>
          <a:stretch/>
        </p:blipFill>
        <p:spPr>
          <a:xfrm>
            <a:off x="6478414" y="3103808"/>
            <a:ext cx="1468191" cy="914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4" t="45023" r="10841" b="42018"/>
          <a:stretch/>
        </p:blipFill>
        <p:spPr>
          <a:xfrm>
            <a:off x="10393591" y="3181083"/>
            <a:ext cx="991674" cy="8886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9" t="39624" r="26477" b="52487"/>
          <a:stretch/>
        </p:blipFill>
        <p:spPr>
          <a:xfrm>
            <a:off x="8693580" y="2768957"/>
            <a:ext cx="785612" cy="5409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9" t="39624" r="26477" b="52487"/>
          <a:stretch/>
        </p:blipFill>
        <p:spPr>
          <a:xfrm>
            <a:off x="9571489" y="3290551"/>
            <a:ext cx="785612" cy="54091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9" t="39624" r="26477" b="52487"/>
          <a:stretch/>
        </p:blipFill>
        <p:spPr>
          <a:xfrm>
            <a:off x="8706459" y="3897786"/>
            <a:ext cx="785612" cy="5409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9" t="39624" r="26477" b="52487"/>
          <a:stretch/>
        </p:blipFill>
        <p:spPr>
          <a:xfrm>
            <a:off x="7768447" y="3290551"/>
            <a:ext cx="785612" cy="54091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668678" y="44386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17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6147" r="90497" b="71082"/>
          <a:stretch/>
        </p:blipFill>
        <p:spPr>
          <a:xfrm>
            <a:off x="1366280" y="1491463"/>
            <a:ext cx="631064" cy="8757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07192" y="1703862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店加</a:t>
            </a:r>
            <a:endParaRPr lang="zh-CN" altLang="en-US" sz="3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595879" y="2820474"/>
            <a:ext cx="2421229" cy="0"/>
          </a:xfrm>
          <a:prstGeom prst="line">
            <a:avLst/>
          </a:prstGeom>
          <a:ln w="57150">
            <a:solidFill>
              <a:srgbClr val="5D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95879" y="2929841"/>
            <a:ext cx="1741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To B</a:t>
            </a:r>
            <a:r>
              <a:rPr lang="zh-CN" altLang="en-US" sz="25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广告语</a:t>
            </a:r>
            <a:endParaRPr lang="zh-CN" altLang="en-US" sz="25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595879" y="4198514"/>
            <a:ext cx="2421229" cy="0"/>
          </a:xfrm>
          <a:prstGeom prst="line">
            <a:avLst/>
          </a:prstGeom>
          <a:ln w="57150">
            <a:solidFill>
              <a:srgbClr val="FD4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595879" y="4307881"/>
            <a:ext cx="17562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To C</a:t>
            </a:r>
            <a:r>
              <a:rPr lang="zh-CN" altLang="en-US" sz="25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广告语</a:t>
            </a:r>
            <a:endParaRPr lang="zh-CN" altLang="en-US" sz="25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546242" y="2820474"/>
            <a:ext cx="3940935" cy="0"/>
          </a:xfrm>
          <a:prstGeom prst="line">
            <a:avLst/>
          </a:prstGeom>
          <a:ln w="19050">
            <a:solidFill>
              <a:srgbClr val="5D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46242" y="4185635"/>
            <a:ext cx="7645758" cy="0"/>
          </a:xfrm>
          <a:prstGeom prst="line">
            <a:avLst/>
          </a:prstGeom>
          <a:ln w="19050">
            <a:solidFill>
              <a:srgbClr val="FD4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46242" y="29298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开店轻松点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46242" y="428479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便利生活，精彩无限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513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2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6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90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779929" y="1839994"/>
            <a:ext cx="10636624" cy="3945222"/>
          </a:xfrm>
          <a:prstGeom prst="rect">
            <a:avLst/>
          </a:prstGeom>
          <a:solidFill>
            <a:srgbClr val="FD40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698" y="112857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/>
              </a:rPr>
              <a:t>百世金融向百世生态系统和社区提供融资、租赁、设备采购和保险服务等金融服务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/>
            </a:endParaRPr>
          </a:p>
          <a:p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6253646"/>
            <a:ext cx="12325082" cy="0"/>
          </a:xfrm>
          <a:prstGeom prst="line">
            <a:avLst/>
          </a:prstGeom>
          <a:ln>
            <a:solidFill>
              <a:srgbClr val="FD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3"/>
          <p:cNvGrpSpPr/>
          <p:nvPr/>
        </p:nvGrpSpPr>
        <p:grpSpPr>
          <a:xfrm>
            <a:off x="3036643" y="1974426"/>
            <a:ext cx="995795" cy="966507"/>
            <a:chOff x="3461385" y="2277934"/>
            <a:chExt cx="1095375" cy="1095375"/>
          </a:xfrm>
        </p:grpSpPr>
        <p:pic>
          <p:nvPicPr>
            <p:cNvPr id="29" name="Picture 2" descr="Z:\My Documents\Temp\Supremo2015\Untitled-1.gif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385" y="2277934"/>
              <a:ext cx="1095375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Z:\My Documents\Temp\Supremo2015\Untitled-2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22" y="2657475"/>
              <a:ext cx="41910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Freeform 35"/>
          <p:cNvSpPr>
            <a:spLocks/>
          </p:cNvSpPr>
          <p:nvPr/>
        </p:nvSpPr>
        <p:spPr bwMode="auto">
          <a:xfrm rot="11901883">
            <a:off x="3159645" y="3207879"/>
            <a:ext cx="873178" cy="426525"/>
          </a:xfrm>
          <a:custGeom>
            <a:avLst/>
            <a:gdLst>
              <a:gd name="T0" fmla="*/ 2478 w 2800"/>
              <a:gd name="T1" fmla="*/ 797 h 1240"/>
              <a:gd name="T2" fmla="*/ 2338 w 2800"/>
              <a:gd name="T3" fmla="*/ 887 h 1240"/>
              <a:gd name="T4" fmla="*/ 2194 w 2800"/>
              <a:gd name="T5" fmla="*/ 968 h 1240"/>
              <a:gd name="T6" fmla="*/ 2044 w 2800"/>
              <a:gd name="T7" fmla="*/ 1037 h 1240"/>
              <a:gd name="T8" fmla="*/ 1890 w 2800"/>
              <a:gd name="T9" fmla="*/ 1096 h 1240"/>
              <a:gd name="T10" fmla="*/ 1731 w 2800"/>
              <a:gd name="T11" fmla="*/ 1146 h 1240"/>
              <a:gd name="T12" fmla="*/ 1570 w 2800"/>
              <a:gd name="T13" fmla="*/ 1184 h 1240"/>
              <a:gd name="T14" fmla="*/ 1407 w 2800"/>
              <a:gd name="T15" fmla="*/ 1213 h 1240"/>
              <a:gd name="T16" fmla="*/ 1240 w 2800"/>
              <a:gd name="T17" fmla="*/ 1232 h 1240"/>
              <a:gd name="T18" fmla="*/ 1073 w 2800"/>
              <a:gd name="T19" fmla="*/ 1240 h 1240"/>
              <a:gd name="T20" fmla="*/ 904 w 2800"/>
              <a:gd name="T21" fmla="*/ 1240 h 1240"/>
              <a:gd name="T22" fmla="*/ 737 w 2800"/>
              <a:gd name="T23" fmla="*/ 1229 h 1240"/>
              <a:gd name="T24" fmla="*/ 570 w 2800"/>
              <a:gd name="T25" fmla="*/ 1208 h 1240"/>
              <a:gd name="T26" fmla="*/ 403 w 2800"/>
              <a:gd name="T27" fmla="*/ 1177 h 1240"/>
              <a:gd name="T28" fmla="*/ 240 w 2800"/>
              <a:gd name="T29" fmla="*/ 1136 h 1240"/>
              <a:gd name="T30" fmla="*/ 79 w 2800"/>
              <a:gd name="T31" fmla="*/ 1088 h 1240"/>
              <a:gd name="T32" fmla="*/ 0 w 2800"/>
              <a:gd name="T33" fmla="*/ 983 h 1240"/>
              <a:gd name="T34" fmla="*/ 144 w 2800"/>
              <a:gd name="T35" fmla="*/ 1006 h 1240"/>
              <a:gd name="T36" fmla="*/ 290 w 2800"/>
              <a:gd name="T37" fmla="*/ 1019 h 1240"/>
              <a:gd name="T38" fmla="*/ 432 w 2800"/>
              <a:gd name="T39" fmla="*/ 1025 h 1240"/>
              <a:gd name="T40" fmla="*/ 574 w 2800"/>
              <a:gd name="T41" fmla="*/ 1021 h 1240"/>
              <a:gd name="T42" fmla="*/ 716 w 2800"/>
              <a:gd name="T43" fmla="*/ 1008 h 1240"/>
              <a:gd name="T44" fmla="*/ 854 w 2800"/>
              <a:gd name="T45" fmla="*/ 985 h 1240"/>
              <a:gd name="T46" fmla="*/ 990 w 2800"/>
              <a:gd name="T47" fmla="*/ 954 h 1240"/>
              <a:gd name="T48" fmla="*/ 1125 w 2800"/>
              <a:gd name="T49" fmla="*/ 914 h 1240"/>
              <a:gd name="T50" fmla="*/ 1255 w 2800"/>
              <a:gd name="T51" fmla="*/ 866 h 1240"/>
              <a:gd name="T52" fmla="*/ 1384 w 2800"/>
              <a:gd name="T53" fmla="*/ 808 h 1240"/>
              <a:gd name="T54" fmla="*/ 1510 w 2800"/>
              <a:gd name="T55" fmla="*/ 743 h 1240"/>
              <a:gd name="T56" fmla="*/ 1631 w 2800"/>
              <a:gd name="T57" fmla="*/ 668 h 1240"/>
              <a:gd name="T58" fmla="*/ 1750 w 2800"/>
              <a:gd name="T59" fmla="*/ 585 h 1240"/>
              <a:gd name="T60" fmla="*/ 1865 w 2800"/>
              <a:gd name="T61" fmla="*/ 493 h 1240"/>
              <a:gd name="T62" fmla="*/ 1975 w 2800"/>
              <a:gd name="T63" fmla="*/ 393 h 1240"/>
              <a:gd name="T64" fmla="*/ 2082 w 2800"/>
              <a:gd name="T65" fmla="*/ 286 h 1240"/>
              <a:gd name="T66" fmla="*/ 2800 w 2800"/>
              <a:gd name="T67" fmla="*/ 0 h 1240"/>
              <a:gd name="T68" fmla="*/ 2545 w 2800"/>
              <a:gd name="T69" fmla="*/ 747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00" h="1240">
                <a:moveTo>
                  <a:pt x="2545" y="747"/>
                </a:moveTo>
                <a:lnTo>
                  <a:pt x="2478" y="797"/>
                </a:lnTo>
                <a:lnTo>
                  <a:pt x="2409" y="843"/>
                </a:lnTo>
                <a:lnTo>
                  <a:pt x="2338" y="887"/>
                </a:lnTo>
                <a:lnTo>
                  <a:pt x="2267" y="929"/>
                </a:lnTo>
                <a:lnTo>
                  <a:pt x="2194" y="968"/>
                </a:lnTo>
                <a:lnTo>
                  <a:pt x="2119" y="1004"/>
                </a:lnTo>
                <a:lnTo>
                  <a:pt x="2044" y="1037"/>
                </a:lnTo>
                <a:lnTo>
                  <a:pt x="1967" y="1067"/>
                </a:lnTo>
                <a:lnTo>
                  <a:pt x="1890" y="1096"/>
                </a:lnTo>
                <a:lnTo>
                  <a:pt x="1812" y="1123"/>
                </a:lnTo>
                <a:lnTo>
                  <a:pt x="1731" y="1146"/>
                </a:lnTo>
                <a:lnTo>
                  <a:pt x="1650" y="1167"/>
                </a:lnTo>
                <a:lnTo>
                  <a:pt x="1570" y="1184"/>
                </a:lnTo>
                <a:lnTo>
                  <a:pt x="1489" y="1200"/>
                </a:lnTo>
                <a:lnTo>
                  <a:pt x="1407" y="1213"/>
                </a:lnTo>
                <a:lnTo>
                  <a:pt x="1322" y="1223"/>
                </a:lnTo>
                <a:lnTo>
                  <a:pt x="1240" y="1232"/>
                </a:lnTo>
                <a:lnTo>
                  <a:pt x="1157" y="1238"/>
                </a:lnTo>
                <a:lnTo>
                  <a:pt x="1073" y="1240"/>
                </a:lnTo>
                <a:lnTo>
                  <a:pt x="988" y="1240"/>
                </a:lnTo>
                <a:lnTo>
                  <a:pt x="904" y="1240"/>
                </a:lnTo>
                <a:lnTo>
                  <a:pt x="821" y="1234"/>
                </a:lnTo>
                <a:lnTo>
                  <a:pt x="737" y="1229"/>
                </a:lnTo>
                <a:lnTo>
                  <a:pt x="652" y="1219"/>
                </a:lnTo>
                <a:lnTo>
                  <a:pt x="570" y="1208"/>
                </a:lnTo>
                <a:lnTo>
                  <a:pt x="485" y="1194"/>
                </a:lnTo>
                <a:lnTo>
                  <a:pt x="403" y="1177"/>
                </a:lnTo>
                <a:lnTo>
                  <a:pt x="320" y="1158"/>
                </a:lnTo>
                <a:lnTo>
                  <a:pt x="240" y="1136"/>
                </a:lnTo>
                <a:lnTo>
                  <a:pt x="159" y="1113"/>
                </a:lnTo>
                <a:lnTo>
                  <a:pt x="79" y="1088"/>
                </a:lnTo>
                <a:lnTo>
                  <a:pt x="0" y="1060"/>
                </a:lnTo>
                <a:lnTo>
                  <a:pt x="0" y="983"/>
                </a:lnTo>
                <a:lnTo>
                  <a:pt x="71" y="994"/>
                </a:lnTo>
                <a:lnTo>
                  <a:pt x="144" y="1006"/>
                </a:lnTo>
                <a:lnTo>
                  <a:pt x="217" y="1014"/>
                </a:lnTo>
                <a:lnTo>
                  <a:pt x="290" y="1019"/>
                </a:lnTo>
                <a:lnTo>
                  <a:pt x="361" y="1023"/>
                </a:lnTo>
                <a:lnTo>
                  <a:pt x="432" y="1025"/>
                </a:lnTo>
                <a:lnTo>
                  <a:pt x="503" y="1023"/>
                </a:lnTo>
                <a:lnTo>
                  <a:pt x="574" y="1021"/>
                </a:lnTo>
                <a:lnTo>
                  <a:pt x="645" y="1016"/>
                </a:lnTo>
                <a:lnTo>
                  <a:pt x="716" y="1008"/>
                </a:lnTo>
                <a:lnTo>
                  <a:pt x="785" y="998"/>
                </a:lnTo>
                <a:lnTo>
                  <a:pt x="854" y="985"/>
                </a:lnTo>
                <a:lnTo>
                  <a:pt x="921" y="971"/>
                </a:lnTo>
                <a:lnTo>
                  <a:pt x="990" y="954"/>
                </a:lnTo>
                <a:lnTo>
                  <a:pt x="1057" y="935"/>
                </a:lnTo>
                <a:lnTo>
                  <a:pt x="1125" y="914"/>
                </a:lnTo>
                <a:lnTo>
                  <a:pt x="1190" y="891"/>
                </a:lnTo>
                <a:lnTo>
                  <a:pt x="1255" y="866"/>
                </a:lnTo>
                <a:lnTo>
                  <a:pt x="1320" y="839"/>
                </a:lnTo>
                <a:lnTo>
                  <a:pt x="1384" y="808"/>
                </a:lnTo>
                <a:lnTo>
                  <a:pt x="1447" y="776"/>
                </a:lnTo>
                <a:lnTo>
                  <a:pt x="1510" y="743"/>
                </a:lnTo>
                <a:lnTo>
                  <a:pt x="1572" y="706"/>
                </a:lnTo>
                <a:lnTo>
                  <a:pt x="1631" y="668"/>
                </a:lnTo>
                <a:lnTo>
                  <a:pt x="1691" y="628"/>
                </a:lnTo>
                <a:lnTo>
                  <a:pt x="1750" y="585"/>
                </a:lnTo>
                <a:lnTo>
                  <a:pt x="1808" y="539"/>
                </a:lnTo>
                <a:lnTo>
                  <a:pt x="1865" y="493"/>
                </a:lnTo>
                <a:lnTo>
                  <a:pt x="1921" y="445"/>
                </a:lnTo>
                <a:lnTo>
                  <a:pt x="1975" y="393"/>
                </a:lnTo>
                <a:lnTo>
                  <a:pt x="2029" y="342"/>
                </a:lnTo>
                <a:lnTo>
                  <a:pt x="2082" y="286"/>
                </a:lnTo>
                <a:lnTo>
                  <a:pt x="1794" y="0"/>
                </a:lnTo>
                <a:lnTo>
                  <a:pt x="2800" y="0"/>
                </a:lnTo>
                <a:lnTo>
                  <a:pt x="2800" y="1004"/>
                </a:lnTo>
                <a:lnTo>
                  <a:pt x="2545" y="747"/>
                </a:lnTo>
                <a:close/>
              </a:path>
            </a:pathLst>
          </a:custGeom>
          <a:solidFill>
            <a:srgbClr val="8490A0"/>
          </a:solidFill>
          <a:ln w="9525">
            <a:noFill/>
            <a:round/>
            <a:headEnd/>
            <a:tailEnd/>
          </a:ln>
        </p:spPr>
        <p:txBody>
          <a:bodyPr lIns="81994" tIns="40995" rIns="81994" bIns="40995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Picture 1" descr="C:\Users\bl05495\Documents\Tencent Files\352144583\Image\C2C\PC[VWRD@Y}8U]~Q]ZNUQO2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281" y="3685756"/>
            <a:ext cx="1192031" cy="367779"/>
          </a:xfrm>
          <a:prstGeom prst="rect">
            <a:avLst/>
          </a:prstGeom>
          <a:noFill/>
        </p:spPr>
      </p:pic>
      <p:sp>
        <p:nvSpPr>
          <p:cNvPr id="33" name="Freeform 36"/>
          <p:cNvSpPr>
            <a:spLocks/>
          </p:cNvSpPr>
          <p:nvPr/>
        </p:nvSpPr>
        <p:spPr bwMode="auto">
          <a:xfrm rot="839975">
            <a:off x="3131795" y="4065545"/>
            <a:ext cx="873178" cy="426525"/>
          </a:xfrm>
          <a:custGeom>
            <a:avLst/>
            <a:gdLst>
              <a:gd name="T0" fmla="*/ 2478 w 2800"/>
              <a:gd name="T1" fmla="*/ 797 h 1240"/>
              <a:gd name="T2" fmla="*/ 2338 w 2800"/>
              <a:gd name="T3" fmla="*/ 887 h 1240"/>
              <a:gd name="T4" fmla="*/ 2194 w 2800"/>
              <a:gd name="T5" fmla="*/ 968 h 1240"/>
              <a:gd name="T6" fmla="*/ 2044 w 2800"/>
              <a:gd name="T7" fmla="*/ 1037 h 1240"/>
              <a:gd name="T8" fmla="*/ 1890 w 2800"/>
              <a:gd name="T9" fmla="*/ 1096 h 1240"/>
              <a:gd name="T10" fmla="*/ 1731 w 2800"/>
              <a:gd name="T11" fmla="*/ 1146 h 1240"/>
              <a:gd name="T12" fmla="*/ 1570 w 2800"/>
              <a:gd name="T13" fmla="*/ 1184 h 1240"/>
              <a:gd name="T14" fmla="*/ 1407 w 2800"/>
              <a:gd name="T15" fmla="*/ 1213 h 1240"/>
              <a:gd name="T16" fmla="*/ 1240 w 2800"/>
              <a:gd name="T17" fmla="*/ 1232 h 1240"/>
              <a:gd name="T18" fmla="*/ 1073 w 2800"/>
              <a:gd name="T19" fmla="*/ 1240 h 1240"/>
              <a:gd name="T20" fmla="*/ 904 w 2800"/>
              <a:gd name="T21" fmla="*/ 1240 h 1240"/>
              <a:gd name="T22" fmla="*/ 737 w 2800"/>
              <a:gd name="T23" fmla="*/ 1229 h 1240"/>
              <a:gd name="T24" fmla="*/ 570 w 2800"/>
              <a:gd name="T25" fmla="*/ 1208 h 1240"/>
              <a:gd name="T26" fmla="*/ 403 w 2800"/>
              <a:gd name="T27" fmla="*/ 1177 h 1240"/>
              <a:gd name="T28" fmla="*/ 240 w 2800"/>
              <a:gd name="T29" fmla="*/ 1136 h 1240"/>
              <a:gd name="T30" fmla="*/ 79 w 2800"/>
              <a:gd name="T31" fmla="*/ 1088 h 1240"/>
              <a:gd name="T32" fmla="*/ 0 w 2800"/>
              <a:gd name="T33" fmla="*/ 983 h 1240"/>
              <a:gd name="T34" fmla="*/ 144 w 2800"/>
              <a:gd name="T35" fmla="*/ 1006 h 1240"/>
              <a:gd name="T36" fmla="*/ 290 w 2800"/>
              <a:gd name="T37" fmla="*/ 1019 h 1240"/>
              <a:gd name="T38" fmla="*/ 432 w 2800"/>
              <a:gd name="T39" fmla="*/ 1025 h 1240"/>
              <a:gd name="T40" fmla="*/ 574 w 2800"/>
              <a:gd name="T41" fmla="*/ 1021 h 1240"/>
              <a:gd name="T42" fmla="*/ 716 w 2800"/>
              <a:gd name="T43" fmla="*/ 1008 h 1240"/>
              <a:gd name="T44" fmla="*/ 854 w 2800"/>
              <a:gd name="T45" fmla="*/ 985 h 1240"/>
              <a:gd name="T46" fmla="*/ 990 w 2800"/>
              <a:gd name="T47" fmla="*/ 954 h 1240"/>
              <a:gd name="T48" fmla="*/ 1125 w 2800"/>
              <a:gd name="T49" fmla="*/ 914 h 1240"/>
              <a:gd name="T50" fmla="*/ 1255 w 2800"/>
              <a:gd name="T51" fmla="*/ 866 h 1240"/>
              <a:gd name="T52" fmla="*/ 1384 w 2800"/>
              <a:gd name="T53" fmla="*/ 808 h 1240"/>
              <a:gd name="T54" fmla="*/ 1510 w 2800"/>
              <a:gd name="T55" fmla="*/ 743 h 1240"/>
              <a:gd name="T56" fmla="*/ 1631 w 2800"/>
              <a:gd name="T57" fmla="*/ 668 h 1240"/>
              <a:gd name="T58" fmla="*/ 1750 w 2800"/>
              <a:gd name="T59" fmla="*/ 585 h 1240"/>
              <a:gd name="T60" fmla="*/ 1865 w 2800"/>
              <a:gd name="T61" fmla="*/ 493 h 1240"/>
              <a:gd name="T62" fmla="*/ 1975 w 2800"/>
              <a:gd name="T63" fmla="*/ 393 h 1240"/>
              <a:gd name="T64" fmla="*/ 2082 w 2800"/>
              <a:gd name="T65" fmla="*/ 286 h 1240"/>
              <a:gd name="T66" fmla="*/ 2800 w 2800"/>
              <a:gd name="T67" fmla="*/ 0 h 1240"/>
              <a:gd name="T68" fmla="*/ 2545 w 2800"/>
              <a:gd name="T69" fmla="*/ 747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00" h="1240">
                <a:moveTo>
                  <a:pt x="2545" y="747"/>
                </a:moveTo>
                <a:lnTo>
                  <a:pt x="2478" y="797"/>
                </a:lnTo>
                <a:lnTo>
                  <a:pt x="2409" y="843"/>
                </a:lnTo>
                <a:lnTo>
                  <a:pt x="2338" y="887"/>
                </a:lnTo>
                <a:lnTo>
                  <a:pt x="2267" y="929"/>
                </a:lnTo>
                <a:lnTo>
                  <a:pt x="2194" y="968"/>
                </a:lnTo>
                <a:lnTo>
                  <a:pt x="2119" y="1004"/>
                </a:lnTo>
                <a:lnTo>
                  <a:pt x="2044" y="1037"/>
                </a:lnTo>
                <a:lnTo>
                  <a:pt x="1967" y="1067"/>
                </a:lnTo>
                <a:lnTo>
                  <a:pt x="1890" y="1096"/>
                </a:lnTo>
                <a:lnTo>
                  <a:pt x="1812" y="1123"/>
                </a:lnTo>
                <a:lnTo>
                  <a:pt x="1731" y="1146"/>
                </a:lnTo>
                <a:lnTo>
                  <a:pt x="1650" y="1167"/>
                </a:lnTo>
                <a:lnTo>
                  <a:pt x="1570" y="1184"/>
                </a:lnTo>
                <a:lnTo>
                  <a:pt x="1489" y="1200"/>
                </a:lnTo>
                <a:lnTo>
                  <a:pt x="1407" y="1213"/>
                </a:lnTo>
                <a:lnTo>
                  <a:pt x="1322" y="1223"/>
                </a:lnTo>
                <a:lnTo>
                  <a:pt x="1240" y="1232"/>
                </a:lnTo>
                <a:lnTo>
                  <a:pt x="1157" y="1238"/>
                </a:lnTo>
                <a:lnTo>
                  <a:pt x="1073" y="1240"/>
                </a:lnTo>
                <a:lnTo>
                  <a:pt x="988" y="1240"/>
                </a:lnTo>
                <a:lnTo>
                  <a:pt x="904" y="1240"/>
                </a:lnTo>
                <a:lnTo>
                  <a:pt x="821" y="1234"/>
                </a:lnTo>
                <a:lnTo>
                  <a:pt x="737" y="1229"/>
                </a:lnTo>
                <a:lnTo>
                  <a:pt x="652" y="1219"/>
                </a:lnTo>
                <a:lnTo>
                  <a:pt x="570" y="1208"/>
                </a:lnTo>
                <a:lnTo>
                  <a:pt x="485" y="1194"/>
                </a:lnTo>
                <a:lnTo>
                  <a:pt x="403" y="1177"/>
                </a:lnTo>
                <a:lnTo>
                  <a:pt x="320" y="1158"/>
                </a:lnTo>
                <a:lnTo>
                  <a:pt x="240" y="1136"/>
                </a:lnTo>
                <a:lnTo>
                  <a:pt x="159" y="1113"/>
                </a:lnTo>
                <a:lnTo>
                  <a:pt x="79" y="1088"/>
                </a:lnTo>
                <a:lnTo>
                  <a:pt x="0" y="1060"/>
                </a:lnTo>
                <a:lnTo>
                  <a:pt x="0" y="983"/>
                </a:lnTo>
                <a:lnTo>
                  <a:pt x="71" y="994"/>
                </a:lnTo>
                <a:lnTo>
                  <a:pt x="144" y="1006"/>
                </a:lnTo>
                <a:lnTo>
                  <a:pt x="217" y="1014"/>
                </a:lnTo>
                <a:lnTo>
                  <a:pt x="290" y="1019"/>
                </a:lnTo>
                <a:lnTo>
                  <a:pt x="361" y="1023"/>
                </a:lnTo>
                <a:lnTo>
                  <a:pt x="432" y="1025"/>
                </a:lnTo>
                <a:lnTo>
                  <a:pt x="503" y="1023"/>
                </a:lnTo>
                <a:lnTo>
                  <a:pt x="574" y="1021"/>
                </a:lnTo>
                <a:lnTo>
                  <a:pt x="645" y="1016"/>
                </a:lnTo>
                <a:lnTo>
                  <a:pt x="716" y="1008"/>
                </a:lnTo>
                <a:lnTo>
                  <a:pt x="785" y="998"/>
                </a:lnTo>
                <a:lnTo>
                  <a:pt x="854" y="985"/>
                </a:lnTo>
                <a:lnTo>
                  <a:pt x="921" y="971"/>
                </a:lnTo>
                <a:lnTo>
                  <a:pt x="990" y="954"/>
                </a:lnTo>
                <a:lnTo>
                  <a:pt x="1057" y="935"/>
                </a:lnTo>
                <a:lnTo>
                  <a:pt x="1125" y="914"/>
                </a:lnTo>
                <a:lnTo>
                  <a:pt x="1190" y="891"/>
                </a:lnTo>
                <a:lnTo>
                  <a:pt x="1255" y="866"/>
                </a:lnTo>
                <a:lnTo>
                  <a:pt x="1320" y="839"/>
                </a:lnTo>
                <a:lnTo>
                  <a:pt x="1384" y="808"/>
                </a:lnTo>
                <a:lnTo>
                  <a:pt x="1447" y="776"/>
                </a:lnTo>
                <a:lnTo>
                  <a:pt x="1510" y="743"/>
                </a:lnTo>
                <a:lnTo>
                  <a:pt x="1572" y="706"/>
                </a:lnTo>
                <a:lnTo>
                  <a:pt x="1631" y="668"/>
                </a:lnTo>
                <a:lnTo>
                  <a:pt x="1691" y="628"/>
                </a:lnTo>
                <a:lnTo>
                  <a:pt x="1750" y="585"/>
                </a:lnTo>
                <a:lnTo>
                  <a:pt x="1808" y="539"/>
                </a:lnTo>
                <a:lnTo>
                  <a:pt x="1865" y="493"/>
                </a:lnTo>
                <a:lnTo>
                  <a:pt x="1921" y="445"/>
                </a:lnTo>
                <a:lnTo>
                  <a:pt x="1975" y="393"/>
                </a:lnTo>
                <a:lnTo>
                  <a:pt x="2029" y="342"/>
                </a:lnTo>
                <a:lnTo>
                  <a:pt x="2082" y="286"/>
                </a:lnTo>
                <a:lnTo>
                  <a:pt x="1794" y="0"/>
                </a:lnTo>
                <a:lnTo>
                  <a:pt x="2800" y="0"/>
                </a:lnTo>
                <a:lnTo>
                  <a:pt x="2800" y="1004"/>
                </a:lnTo>
                <a:lnTo>
                  <a:pt x="2545" y="747"/>
                </a:lnTo>
                <a:close/>
              </a:path>
            </a:pathLst>
          </a:custGeom>
          <a:solidFill>
            <a:srgbClr val="8490A0"/>
          </a:solidFill>
          <a:ln w="9525">
            <a:noFill/>
            <a:round/>
            <a:headEnd/>
            <a:tailEnd/>
          </a:ln>
        </p:spPr>
        <p:txBody>
          <a:bodyPr lIns="81994" tIns="40995" rIns="81994" bIns="40995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3105915" y="4790108"/>
            <a:ext cx="926523" cy="899272"/>
            <a:chOff x="2919412" y="5286828"/>
            <a:chExt cx="1019175" cy="1019175"/>
          </a:xfrm>
        </p:grpSpPr>
        <p:sp>
          <p:nvSpPr>
            <p:cNvPr id="35" name="Oval 7"/>
            <p:cNvSpPr/>
            <p:nvPr/>
          </p:nvSpPr>
          <p:spPr>
            <a:xfrm>
              <a:off x="2919412" y="5286828"/>
              <a:ext cx="1019175" cy="10191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Oval 38"/>
            <p:cNvSpPr/>
            <p:nvPr/>
          </p:nvSpPr>
          <p:spPr>
            <a:xfrm>
              <a:off x="3017519" y="5384934"/>
              <a:ext cx="822960" cy="82296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" name="TextBox 21"/>
          <p:cNvSpPr txBox="1"/>
          <p:nvPr/>
        </p:nvSpPr>
        <p:spPr>
          <a:xfrm>
            <a:off x="3167394" y="5117539"/>
            <a:ext cx="803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租赁</a:t>
            </a:r>
            <a:endParaRPr 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105" y="5059075"/>
            <a:ext cx="748145" cy="7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8"/>
          <p:cNvGrpSpPr/>
          <p:nvPr/>
        </p:nvGrpSpPr>
        <p:grpSpPr>
          <a:xfrm>
            <a:off x="6614859" y="2920309"/>
            <a:ext cx="753341" cy="722779"/>
            <a:chOff x="6233160" y="5355907"/>
            <a:chExt cx="828675" cy="819150"/>
          </a:xfrm>
        </p:grpSpPr>
        <p:pic>
          <p:nvPicPr>
            <p:cNvPr id="40" name="Picture 4" descr="Z:\My Documents\Temp\Supremo2015\Untitled-4.gif"/>
            <p:cNvPicPr>
              <a:picLocks noChangeAspect="1" noChangeArrowheads="1"/>
            </p:cNvPicPr>
            <p:nvPr/>
          </p:nvPicPr>
          <p:blipFill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160" y="5355907"/>
              <a:ext cx="828675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12"/>
            <p:cNvSpPr/>
            <p:nvPr/>
          </p:nvSpPr>
          <p:spPr>
            <a:xfrm>
              <a:off x="6549391" y="5885583"/>
              <a:ext cx="27432" cy="27432"/>
            </a:xfrm>
            <a:prstGeom prst="ellipse">
              <a:avLst/>
            </a:prstGeom>
            <a:solidFill>
              <a:srgbClr val="D4E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Oval 44"/>
            <p:cNvSpPr/>
            <p:nvPr/>
          </p:nvSpPr>
          <p:spPr>
            <a:xfrm>
              <a:off x="6716077" y="5885583"/>
              <a:ext cx="27432" cy="27432"/>
            </a:xfrm>
            <a:prstGeom prst="ellipse">
              <a:avLst/>
            </a:prstGeom>
            <a:solidFill>
              <a:srgbClr val="D4E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rapezoid 14"/>
            <p:cNvSpPr/>
            <p:nvPr/>
          </p:nvSpPr>
          <p:spPr>
            <a:xfrm>
              <a:off x="6572060" y="5802634"/>
              <a:ext cx="155351" cy="52861"/>
            </a:xfrm>
            <a:prstGeom prst="trapezoid">
              <a:avLst/>
            </a:prstGeom>
            <a:solidFill>
              <a:srgbClr val="D4E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4" name="Picture 5" descr="Z:\My Documents\Temp\Supremo2015\Untitled-5.gif"/>
          <p:cNvPicPr>
            <a:picLocks noChangeAspect="1" noChangeArrowheads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542" y="1839994"/>
            <a:ext cx="995795" cy="7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Z:\My Documents\Temp\Supremo2015\Untitled-6.gif"/>
          <p:cNvPicPr>
            <a:picLocks noChangeAspect="1" noChangeArrowheads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664" y="4000328"/>
            <a:ext cx="1143000" cy="5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45"/>
          <p:cNvSpPr txBox="1"/>
          <p:nvPr/>
        </p:nvSpPr>
        <p:spPr>
          <a:xfrm>
            <a:off x="7904280" y="1905008"/>
            <a:ext cx="17235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加盟站点融资</a:t>
            </a:r>
          </a:p>
          <a:p>
            <a:r>
              <a:rPr lang="zh-CN" altLang="en-US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 </a:t>
            </a:r>
            <a:r>
              <a:rPr lang="en-US" altLang="zh-CN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2013</a:t>
            </a:r>
            <a:r>
              <a:rPr lang="zh-CN" altLang="en-US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推出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10440" y="2966227"/>
            <a:ext cx="12153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保险</a:t>
            </a:r>
            <a:endParaRPr lang="en-US" altLang="zh-CN" sz="20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 </a:t>
            </a:r>
            <a:r>
              <a:rPr lang="en-US" altLang="zh-CN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2013</a:t>
            </a:r>
            <a:r>
              <a:rPr lang="zh-CN" altLang="en-US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推出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910440" y="3965444"/>
            <a:ext cx="12153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车队</a:t>
            </a:r>
            <a:r>
              <a:rPr lang="zh-CN" altLang="en-US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融资</a:t>
            </a:r>
            <a:endParaRPr lang="en-US" altLang="zh-CN" sz="20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 </a:t>
            </a:r>
            <a:r>
              <a:rPr lang="en-US" altLang="zh-CN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2014</a:t>
            </a:r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推出</a:t>
            </a:r>
            <a:endParaRPr lang="zh-CN" altLang="en-US" sz="15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910440" y="5070435"/>
            <a:ext cx="12186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设备</a:t>
            </a:r>
            <a:r>
              <a:rPr lang="zh-CN" altLang="en-US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融资</a:t>
            </a:r>
            <a:endParaRPr lang="en-US" altLang="zh-CN" sz="20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 </a:t>
            </a:r>
            <a:r>
              <a:rPr lang="en-US" altLang="zh-CN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2015</a:t>
            </a:r>
            <a:r>
              <a:rPr lang="zh-CN" altLang="en-US" sz="15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推出</a:t>
            </a:r>
            <a:endParaRPr lang="zh-CN" altLang="en-US" sz="15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10890" y="13696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百世金融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8813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6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2714997" y="2599300"/>
            <a:ext cx="1723549" cy="13075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773722" y="2599300"/>
            <a:ext cx="1723549" cy="13075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832447" y="2599300"/>
            <a:ext cx="1723549" cy="13075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635496" y="4191998"/>
            <a:ext cx="1723549" cy="13075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683121" y="4249009"/>
            <a:ext cx="1723549" cy="13075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56272" y="2599300"/>
            <a:ext cx="1723549" cy="13075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5918" y="2845355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加利福尼亚仓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（美国）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8581" y="285365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特拉华仓库 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美国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9134" y="2884429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特罗斯多夫仓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（德国）</a:t>
            </a:r>
            <a:endParaRPr lang="zh-CN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919" y="861768"/>
            <a:ext cx="631064" cy="87576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29861" y="1126162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百世国际</a:t>
            </a:r>
            <a:endParaRPr lang="zh-CN" altLang="en-US" sz="3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5918" y="1821566"/>
            <a:ext cx="11159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国际是为</a:t>
            </a:r>
            <a:r>
              <a:rPr lang="zh-CN" altLang="en-US" sz="2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发展国际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业务而设立的海外分司，以发展快递、快运、供应链、海淘等国际业务为主。</a:t>
            </a:r>
            <a:endParaRPr lang="zh-CN" altLang="en-US" sz="2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71588" y="5697110"/>
            <a:ext cx="50392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迄今，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在多个国家设立了</a:t>
            </a:r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大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百世海外仓</a:t>
            </a:r>
          </a:p>
          <a:p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在中国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保税区宁波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、郑州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、广州分别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设立了保税仓</a:t>
            </a:r>
          </a:p>
          <a:p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086992" y="5684231"/>
            <a:ext cx="0" cy="602384"/>
          </a:xfrm>
          <a:prstGeom prst="line">
            <a:avLst/>
          </a:prstGeom>
          <a:ln w="5715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98612" y="290691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俄勒冈仓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06890" y="4391886"/>
            <a:ext cx="15696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新南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威尔士仓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（澳大利亚）</a:t>
            </a:r>
            <a:endParaRPr lang="zh-CN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90895" y="4507905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成田仓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（日本）</a:t>
            </a:r>
            <a:endParaRPr lang="zh-CN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9714444" y="4249009"/>
            <a:ext cx="1723549" cy="13075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22218" y="4507905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韩国仓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（韩国）</a:t>
            </a:r>
            <a:endParaRPr lang="zh-CN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491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0890" y="136968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360hitao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43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54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http://www.800best.com/uploadfile/20111104589318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39414" y="1668923"/>
            <a:ext cx="2805752" cy="3804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572346" y="1668923"/>
            <a:ext cx="1467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创始人</a:t>
            </a:r>
            <a:endParaRPr lang="en-US" altLang="zh-CN" sz="2000" b="1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r"/>
            <a:r>
              <a:rPr lang="zh-CN" altLang="en-US" sz="20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周韶宁 </a:t>
            </a:r>
            <a:endParaRPr lang="en-US" altLang="zh-CN" sz="2000" b="1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r"/>
            <a:r>
              <a:rPr lang="en-US" altLang="zh-CN" sz="20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Johnny</a:t>
            </a:r>
            <a:endParaRPr lang="en-US" altLang="zh-CN" sz="20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41" y="1760373"/>
            <a:ext cx="507273" cy="7039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7014" y="2020909"/>
            <a:ext cx="408156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1978 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就读于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上海复旦大学</a:t>
            </a:r>
            <a:endParaRPr lang="en-US" altLang="zh-CN" sz="1500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1985 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美国普林斯顿大学计算机系攻读硕士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学位</a:t>
            </a:r>
            <a:endParaRPr lang="en-US" altLang="zh-CN" sz="1500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1986 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获得美国新泽西州立大学</a:t>
            </a:r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MBA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学位</a:t>
            </a:r>
            <a:endParaRPr lang="en-US" altLang="zh-CN" sz="1500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1985-1995 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担任美国贝尔实验室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总监</a:t>
            </a:r>
            <a:endParaRPr lang="en-US" altLang="zh-CN" sz="1500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1996-2005 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担任</a:t>
            </a:r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UT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斯达康中国区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总裁</a:t>
            </a:r>
            <a:endParaRPr lang="en-US" altLang="zh-CN" sz="1500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2005-2006 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担任谷歌中国区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总裁</a:t>
            </a:r>
            <a:endParaRPr lang="en-US" altLang="zh-CN" sz="1500" dirty="0" smtClean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altLang="zh-CN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2007-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至今 创立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百世并</a:t>
            </a:r>
            <a:r>
              <a:rPr lang="zh-CN" altLang="en-US" sz="15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担任总裁</a:t>
            </a:r>
          </a:p>
          <a:p>
            <a:endParaRPr lang="zh-CN" altLang="en-US" sz="15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41" y="2236892"/>
            <a:ext cx="507273" cy="7039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41" y="2674773"/>
            <a:ext cx="507273" cy="7039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41" y="3151292"/>
            <a:ext cx="507273" cy="7039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41" y="3614931"/>
            <a:ext cx="507273" cy="7039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41" y="4052812"/>
            <a:ext cx="507273" cy="7039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41" y="4477815"/>
            <a:ext cx="507273" cy="70397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485954" y="1547872"/>
            <a:ext cx="0" cy="4108360"/>
          </a:xfrm>
          <a:prstGeom prst="line">
            <a:avLst/>
          </a:prstGeom>
          <a:ln>
            <a:solidFill>
              <a:srgbClr val="F2F2F2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70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48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2" name="Straight Connector 18"/>
          <p:cNvCxnSpPr/>
          <p:nvPr/>
        </p:nvCxnSpPr>
        <p:spPr>
          <a:xfrm flipH="1" flipV="1">
            <a:off x="2432571" y="3686602"/>
            <a:ext cx="7676335" cy="2025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  <a:headEnd type="none"/>
          </a:ln>
          <a:effectLst/>
        </p:spPr>
      </p:cxnSp>
      <p:sp>
        <p:nvSpPr>
          <p:cNvPr id="58" name="TextBox 19"/>
          <p:cNvSpPr txBox="1"/>
          <p:nvPr/>
        </p:nvSpPr>
        <p:spPr>
          <a:xfrm>
            <a:off x="2023377" y="3092719"/>
            <a:ext cx="580900" cy="284679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2007</a:t>
            </a:r>
            <a:endParaRPr lang="id-ID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0" name="TextBox 19"/>
          <p:cNvSpPr txBox="1"/>
          <p:nvPr/>
        </p:nvSpPr>
        <p:spPr>
          <a:xfrm>
            <a:off x="3016308" y="3763980"/>
            <a:ext cx="580900" cy="284679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2009</a:t>
            </a:r>
            <a:endParaRPr lang="id-ID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1" name="TextBox 19"/>
          <p:cNvSpPr txBox="1"/>
          <p:nvPr/>
        </p:nvSpPr>
        <p:spPr>
          <a:xfrm>
            <a:off x="3916161" y="3335374"/>
            <a:ext cx="580900" cy="284679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2010</a:t>
            </a:r>
            <a:endParaRPr lang="id-ID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2" name="TextBox 19"/>
          <p:cNvSpPr txBox="1"/>
          <p:nvPr/>
        </p:nvSpPr>
        <p:spPr>
          <a:xfrm>
            <a:off x="4932872" y="3741367"/>
            <a:ext cx="580900" cy="284679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2012</a:t>
            </a:r>
            <a:endParaRPr lang="id-ID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3" name="TextBox 19"/>
          <p:cNvSpPr txBox="1"/>
          <p:nvPr/>
        </p:nvSpPr>
        <p:spPr>
          <a:xfrm>
            <a:off x="6031169" y="3314523"/>
            <a:ext cx="580900" cy="284679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2013</a:t>
            </a:r>
            <a:endParaRPr lang="id-ID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4" name="TextBox 19"/>
          <p:cNvSpPr txBox="1"/>
          <p:nvPr/>
        </p:nvSpPr>
        <p:spPr>
          <a:xfrm>
            <a:off x="7121848" y="3759209"/>
            <a:ext cx="580900" cy="284679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2014</a:t>
            </a:r>
            <a:endParaRPr lang="id-ID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8173065" y="3316949"/>
            <a:ext cx="580900" cy="284679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2015</a:t>
            </a:r>
            <a:endParaRPr lang="id-ID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6" name="TextBox 19"/>
          <p:cNvSpPr txBox="1"/>
          <p:nvPr/>
        </p:nvSpPr>
        <p:spPr>
          <a:xfrm>
            <a:off x="9276734" y="3813765"/>
            <a:ext cx="580900" cy="284679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2016</a:t>
            </a:r>
            <a:endParaRPr lang="id-ID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7" name="TextBox 20"/>
          <p:cNvSpPr txBox="1"/>
          <p:nvPr/>
        </p:nvSpPr>
        <p:spPr>
          <a:xfrm>
            <a:off x="1807307" y="4656125"/>
            <a:ext cx="2967717" cy="715566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defTabSz="913130">
              <a:defRPr/>
            </a:pP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杭州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130">
              <a:defRPr/>
            </a:pP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kern="0" dirty="0" smtClean="0">
                <a:solidFill>
                  <a:srgbClr val="0086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百世云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endParaRPr lang="en-US" altLang="zh-CN" sz="1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130">
              <a:defRPr/>
            </a:pP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kern="0" dirty="0" smtClean="0">
                <a:solidFill>
                  <a:srgbClr val="22AC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百世供应链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20"/>
          <p:cNvSpPr txBox="1"/>
          <p:nvPr/>
        </p:nvSpPr>
        <p:spPr>
          <a:xfrm>
            <a:off x="3705026" y="5294253"/>
            <a:ext cx="2445334" cy="284679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defTabSz="819785">
              <a:defRPr/>
            </a:pP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百世快递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endParaRPr lang="en-US" altLang="zh-CN" sz="1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4733823" y="2225965"/>
            <a:ext cx="2193755" cy="284679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dirty="0" smtClean="0">
                <a:solidFill>
                  <a:srgbClr val="F0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</a:t>
            </a:r>
            <a:r>
              <a:rPr lang="zh-CN" altLang="en-US" sz="1400" b="1" dirty="0" smtClean="0">
                <a:solidFill>
                  <a:srgbClr val="F0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快运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2"/>
          <p:cNvSpPr txBox="1"/>
          <p:nvPr/>
        </p:nvSpPr>
        <p:spPr>
          <a:xfrm>
            <a:off x="5668829" y="4815816"/>
            <a:ext cx="2591287" cy="284679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defTabSz="819785">
              <a:defRPr/>
            </a:pP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kern="0" dirty="0" smtClean="0">
                <a:solidFill>
                  <a:srgbClr val="F0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百世金融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56"/>
          <p:cNvSpPr txBox="1"/>
          <p:nvPr/>
        </p:nvSpPr>
        <p:spPr>
          <a:xfrm>
            <a:off x="7879946" y="4788414"/>
            <a:ext cx="1597115" cy="931010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>
              <a:defRPr/>
            </a:pP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dirty="0">
                <a:solidFill>
                  <a:srgbClr val="D3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百世店加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收购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360hitao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rgbClr val="7C5C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百世国际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endParaRPr lang="en-US" altLang="zh-CN" sz="14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设立美国分公司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62"/>
          <p:cNvSpPr txBox="1"/>
          <p:nvPr/>
        </p:nvSpPr>
        <p:spPr>
          <a:xfrm>
            <a:off x="8963802" y="1751340"/>
            <a:ext cx="1126931" cy="715566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defTabSz="819785">
              <a:defRPr/>
            </a:pPr>
            <a:r>
              <a:rPr lang="en-US" altLang="zh-CN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完成新一轮</a:t>
            </a:r>
            <a:endParaRPr lang="en-US" altLang="zh-CN" sz="1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9785">
              <a:defRPr/>
            </a:pP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亿美元融资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20"/>
          <p:cNvSpPr txBox="1"/>
          <p:nvPr/>
        </p:nvSpPr>
        <p:spPr>
          <a:xfrm>
            <a:off x="6863702" y="1548201"/>
            <a:ext cx="1555358" cy="715566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r>
              <a:rPr lang="en-US" altLang="zh-CN" sz="1400" dirty="0" smtClean="0">
                <a:solidFill>
                  <a:prstClr val="white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-</a:t>
            </a: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入选</a:t>
            </a:r>
            <a:r>
              <a:rPr lang="en-US" altLang="zh-CN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红鲱鱼</a:t>
            </a: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亚洲</a:t>
            </a:r>
            <a:r>
              <a:rPr lang="en-US" altLang="zh-CN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 企业名单</a:t>
            </a:r>
          </a:p>
        </p:txBody>
      </p:sp>
      <p:sp>
        <p:nvSpPr>
          <p:cNvPr id="74" name="TextBox 20"/>
          <p:cNvSpPr txBox="1"/>
          <p:nvPr/>
        </p:nvSpPr>
        <p:spPr>
          <a:xfrm>
            <a:off x="2324988" y="1780067"/>
            <a:ext cx="2967717" cy="500123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defTabSz="913130">
              <a:defRPr/>
            </a:pP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推出仓储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altLang="zh-CN" sz="14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130">
              <a:defRPr/>
            </a:pPr>
            <a:r>
              <a:rPr lang="en-US" altLang="zh-CN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打造覆盖全国的实体运营网络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Straight Connector 18"/>
          <p:cNvCxnSpPr/>
          <p:nvPr/>
        </p:nvCxnSpPr>
        <p:spPr>
          <a:xfrm flipH="1" flipV="1">
            <a:off x="2324988" y="3686598"/>
            <a:ext cx="7676335" cy="2025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  <a:headEnd type="none"/>
          </a:ln>
          <a:effectLst/>
        </p:spPr>
      </p:cxnSp>
      <p:sp>
        <p:nvSpPr>
          <p:cNvPr id="76" name="Oval 31"/>
          <p:cNvSpPr/>
          <p:nvPr/>
        </p:nvSpPr>
        <p:spPr>
          <a:xfrm rot="5400000">
            <a:off x="3249664" y="3637295"/>
            <a:ext cx="84819" cy="84842"/>
          </a:xfrm>
          <a:prstGeom prst="ellipse">
            <a:avLst/>
          </a:prstGeom>
          <a:noFill/>
          <a:ln w="508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66" tIns="34283" rIns="68566" bIns="3428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Oval 60"/>
          <p:cNvSpPr/>
          <p:nvPr/>
        </p:nvSpPr>
        <p:spPr>
          <a:xfrm rot="5400000">
            <a:off x="7358648" y="3635181"/>
            <a:ext cx="84819" cy="84842"/>
          </a:xfrm>
          <a:prstGeom prst="ellipse">
            <a:avLst/>
          </a:prstGeom>
          <a:noFill/>
          <a:ln w="508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66" tIns="34283" rIns="68566" bIns="3428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78" name="Oval 22"/>
          <p:cNvSpPr/>
          <p:nvPr/>
        </p:nvSpPr>
        <p:spPr>
          <a:xfrm rot="5400000">
            <a:off x="4189313" y="3644733"/>
            <a:ext cx="84819" cy="84842"/>
          </a:xfrm>
          <a:prstGeom prst="ellipse">
            <a:avLst/>
          </a:prstGeom>
          <a:noFill/>
          <a:ln w="508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66" tIns="34283" rIns="68566" bIns="3428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Oval 22"/>
          <p:cNvSpPr/>
          <p:nvPr/>
        </p:nvSpPr>
        <p:spPr>
          <a:xfrm rot="5400000">
            <a:off x="5244963" y="3641019"/>
            <a:ext cx="84819" cy="8484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08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66" tIns="34283" rIns="68566" bIns="3428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Oval 31"/>
          <p:cNvSpPr/>
          <p:nvPr/>
        </p:nvSpPr>
        <p:spPr>
          <a:xfrm rot="5400000">
            <a:off x="6308814" y="3641018"/>
            <a:ext cx="84819" cy="84842"/>
          </a:xfrm>
          <a:prstGeom prst="ellipse">
            <a:avLst/>
          </a:prstGeom>
          <a:noFill/>
          <a:ln w="508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66" tIns="34283" rIns="68566" bIns="3428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 rot="5400000">
            <a:off x="8432120" y="3635181"/>
            <a:ext cx="84819" cy="8484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508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66" tIns="34283" rIns="68566" bIns="3428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Oval 31"/>
          <p:cNvSpPr/>
          <p:nvPr/>
        </p:nvSpPr>
        <p:spPr>
          <a:xfrm rot="5400000">
            <a:off x="9499004" y="3641815"/>
            <a:ext cx="84819" cy="84842"/>
          </a:xfrm>
          <a:prstGeom prst="ellipse">
            <a:avLst/>
          </a:prstGeom>
          <a:noFill/>
          <a:ln w="508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66" tIns="34283" rIns="68566" bIns="3428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3" name="Group 49"/>
          <p:cNvGrpSpPr/>
          <p:nvPr/>
        </p:nvGrpSpPr>
        <p:grpSpPr>
          <a:xfrm>
            <a:off x="3890629" y="4636139"/>
            <a:ext cx="663771" cy="641381"/>
            <a:chOff x="2285781" y="4847654"/>
            <a:chExt cx="952480" cy="966132"/>
          </a:xfrm>
        </p:grpSpPr>
        <p:sp>
          <p:nvSpPr>
            <p:cNvPr id="84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rgbClr val="D80C18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6" name="Group 49"/>
          <p:cNvGrpSpPr/>
          <p:nvPr/>
        </p:nvGrpSpPr>
        <p:grpSpPr>
          <a:xfrm>
            <a:off x="1964260" y="4018463"/>
            <a:ext cx="663771" cy="641381"/>
            <a:chOff x="2285781" y="4847654"/>
            <a:chExt cx="952480" cy="966132"/>
          </a:xfrm>
        </p:grpSpPr>
        <p:sp>
          <p:nvSpPr>
            <p:cNvPr id="87" name="Oval 50"/>
            <p:cNvSpPr/>
            <p:nvPr/>
          </p:nvSpPr>
          <p:spPr bwMode="auto">
            <a:xfrm>
              <a:off x="2346027" y="4908766"/>
              <a:ext cx="840592" cy="852641"/>
            </a:xfrm>
            <a:prstGeom prst="ellipse">
              <a:avLst/>
            </a:prstGeom>
            <a:solidFill>
              <a:srgbClr val="0086DB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9" name="AutoShape 38"/>
          <p:cNvSpPr/>
          <p:nvPr/>
        </p:nvSpPr>
        <p:spPr bwMode="auto">
          <a:xfrm>
            <a:off x="2133550" y="4197515"/>
            <a:ext cx="315602" cy="297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defTabSz="3422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90" name="KSO_Shape"/>
          <p:cNvSpPr/>
          <p:nvPr/>
        </p:nvSpPr>
        <p:spPr bwMode="auto">
          <a:xfrm>
            <a:off x="4047824" y="4815816"/>
            <a:ext cx="422300" cy="242999"/>
          </a:xfrm>
          <a:custGeom>
            <a:avLst/>
            <a:gdLst>
              <a:gd name="T0" fmla="*/ 1627950 w 4197"/>
              <a:gd name="T1" fmla="*/ 255367 h 2538"/>
              <a:gd name="T2" fmla="*/ 1167234 w 4197"/>
              <a:gd name="T3" fmla="*/ 255367 h 2538"/>
              <a:gd name="T4" fmla="*/ 1167234 w 4197"/>
              <a:gd name="T5" fmla="*/ 909449 h 2538"/>
              <a:gd name="T6" fmla="*/ 1368851 w 4197"/>
              <a:gd name="T7" fmla="*/ 909449 h 2538"/>
              <a:gd name="T8" fmla="*/ 1425475 w 4197"/>
              <a:gd name="T9" fmla="*/ 1031768 h 2538"/>
              <a:gd name="T10" fmla="*/ 1563604 w 4197"/>
              <a:gd name="T11" fmla="*/ 1089279 h 2538"/>
              <a:gd name="T12" fmla="*/ 1701304 w 4197"/>
              <a:gd name="T13" fmla="*/ 1031768 h 2538"/>
              <a:gd name="T14" fmla="*/ 1701733 w 4197"/>
              <a:gd name="T15" fmla="*/ 1031768 h 2538"/>
              <a:gd name="T16" fmla="*/ 1758358 w 4197"/>
              <a:gd name="T17" fmla="*/ 909449 h 2538"/>
              <a:gd name="T18" fmla="*/ 1800397 w 4197"/>
              <a:gd name="T19" fmla="*/ 909449 h 2538"/>
              <a:gd name="T20" fmla="*/ 1800397 w 4197"/>
              <a:gd name="T21" fmla="*/ 687130 h 2538"/>
              <a:gd name="T22" fmla="*/ 1627950 w 4197"/>
              <a:gd name="T23" fmla="*/ 255367 h 2538"/>
              <a:gd name="T24" fmla="*/ 252665 w 4197"/>
              <a:gd name="T25" fmla="*/ 698289 h 2538"/>
              <a:gd name="T26" fmla="*/ 152285 w 4197"/>
              <a:gd name="T27" fmla="*/ 726186 h 2538"/>
              <a:gd name="T28" fmla="*/ 0 w 4197"/>
              <a:gd name="T29" fmla="*/ 726186 h 2538"/>
              <a:gd name="T30" fmla="*/ 0 w 4197"/>
              <a:gd name="T31" fmla="*/ 909449 h 2538"/>
              <a:gd name="T32" fmla="*/ 57911 w 4197"/>
              <a:gd name="T33" fmla="*/ 909449 h 2538"/>
              <a:gd name="T34" fmla="*/ 114536 w 4197"/>
              <a:gd name="T35" fmla="*/ 1031768 h 2538"/>
              <a:gd name="T36" fmla="*/ 252665 w 4197"/>
              <a:gd name="T37" fmla="*/ 1089279 h 2538"/>
              <a:gd name="T38" fmla="*/ 390365 w 4197"/>
              <a:gd name="T39" fmla="*/ 1031768 h 2538"/>
              <a:gd name="T40" fmla="*/ 390794 w 4197"/>
              <a:gd name="T41" fmla="*/ 1031768 h 2538"/>
              <a:gd name="T42" fmla="*/ 447418 w 4197"/>
              <a:gd name="T43" fmla="*/ 909449 h 2538"/>
              <a:gd name="T44" fmla="*/ 1066425 w 4197"/>
              <a:gd name="T45" fmla="*/ 909449 h 2538"/>
              <a:gd name="T46" fmla="*/ 1066425 w 4197"/>
              <a:gd name="T47" fmla="*/ 0 h 2538"/>
              <a:gd name="T48" fmla="*/ 0 w 4197"/>
              <a:gd name="T49" fmla="*/ 0 h 2538"/>
              <a:gd name="T50" fmla="*/ 0 w 4197"/>
              <a:gd name="T51" fmla="*/ 178113 h 2538"/>
              <a:gd name="T52" fmla="*/ 833493 w 4197"/>
              <a:gd name="T53" fmla="*/ 178113 h 2538"/>
              <a:gd name="T54" fmla="*/ 833493 w 4197"/>
              <a:gd name="T55" fmla="*/ 248071 h 2538"/>
              <a:gd name="T56" fmla="*/ 0 w 4197"/>
              <a:gd name="T57" fmla="*/ 248071 h 2538"/>
              <a:gd name="T58" fmla="*/ 0 w 4197"/>
              <a:gd name="T59" fmla="*/ 415025 h 2538"/>
              <a:gd name="T60" fmla="*/ 833493 w 4197"/>
              <a:gd name="T61" fmla="*/ 415025 h 2538"/>
              <a:gd name="T62" fmla="*/ 833493 w 4197"/>
              <a:gd name="T63" fmla="*/ 484982 h 2538"/>
              <a:gd name="T64" fmla="*/ 0 w 4197"/>
              <a:gd name="T65" fmla="*/ 484982 h 2538"/>
              <a:gd name="T66" fmla="*/ 0 w 4197"/>
              <a:gd name="T67" fmla="*/ 656228 h 2538"/>
              <a:gd name="T68" fmla="*/ 833493 w 4197"/>
              <a:gd name="T69" fmla="*/ 656228 h 2538"/>
              <a:gd name="T70" fmla="*/ 833493 w 4197"/>
              <a:gd name="T71" fmla="*/ 726186 h 2538"/>
              <a:gd name="T72" fmla="*/ 353044 w 4197"/>
              <a:gd name="T73" fmla="*/ 726186 h 2538"/>
              <a:gd name="T74" fmla="*/ 252665 w 4197"/>
              <a:gd name="T75" fmla="*/ 698289 h 2538"/>
              <a:gd name="T76" fmla="*/ 198614 w 4197"/>
              <a:gd name="T77" fmla="*/ 839062 h 2538"/>
              <a:gd name="T78" fmla="*/ 252665 w 4197"/>
              <a:gd name="T79" fmla="*/ 816745 h 2538"/>
              <a:gd name="T80" fmla="*/ 307144 w 4197"/>
              <a:gd name="T81" fmla="*/ 839492 h 2538"/>
              <a:gd name="T82" fmla="*/ 329451 w 4197"/>
              <a:gd name="T83" fmla="*/ 893569 h 2538"/>
              <a:gd name="T84" fmla="*/ 307144 w 4197"/>
              <a:gd name="T85" fmla="*/ 948076 h 2538"/>
              <a:gd name="T86" fmla="*/ 252665 w 4197"/>
              <a:gd name="T87" fmla="*/ 970394 h 2538"/>
              <a:gd name="T88" fmla="*/ 198614 w 4197"/>
              <a:gd name="T89" fmla="*/ 948076 h 2538"/>
              <a:gd name="T90" fmla="*/ 175879 w 4197"/>
              <a:gd name="T91" fmla="*/ 893569 h 2538"/>
              <a:gd name="T92" fmla="*/ 198185 w 4197"/>
              <a:gd name="T93" fmla="*/ 839492 h 2538"/>
              <a:gd name="T94" fmla="*/ 198614 w 4197"/>
              <a:gd name="T95" fmla="*/ 839062 h 2538"/>
              <a:gd name="T96" fmla="*/ 1509554 w 4197"/>
              <a:gd name="T97" fmla="*/ 839062 h 2538"/>
              <a:gd name="T98" fmla="*/ 1563604 w 4197"/>
              <a:gd name="T99" fmla="*/ 816745 h 2538"/>
              <a:gd name="T100" fmla="*/ 1617655 w 4197"/>
              <a:gd name="T101" fmla="*/ 839492 h 2538"/>
              <a:gd name="T102" fmla="*/ 1640390 w 4197"/>
              <a:gd name="T103" fmla="*/ 893569 h 2538"/>
              <a:gd name="T104" fmla="*/ 1618084 w 4197"/>
              <a:gd name="T105" fmla="*/ 948076 h 2538"/>
              <a:gd name="T106" fmla="*/ 1563604 w 4197"/>
              <a:gd name="T107" fmla="*/ 970394 h 2538"/>
              <a:gd name="T108" fmla="*/ 1509554 w 4197"/>
              <a:gd name="T109" fmla="*/ 948076 h 2538"/>
              <a:gd name="T110" fmla="*/ 1486818 w 4197"/>
              <a:gd name="T111" fmla="*/ 893569 h 2538"/>
              <a:gd name="T112" fmla="*/ 1509125 w 4197"/>
              <a:gd name="T113" fmla="*/ 839492 h 2538"/>
              <a:gd name="T114" fmla="*/ 1509554 w 4197"/>
              <a:gd name="T115" fmla="*/ 839062 h 2538"/>
              <a:gd name="T116" fmla="*/ 1656691 w 4197"/>
              <a:gd name="T117" fmla="*/ 669962 h 2538"/>
              <a:gd name="T118" fmla="*/ 1372712 w 4197"/>
              <a:gd name="T119" fmla="*/ 669962 h 2538"/>
              <a:gd name="T120" fmla="*/ 1372712 w 4197"/>
              <a:gd name="T121" fmla="*/ 357943 h 2538"/>
              <a:gd name="T122" fmla="*/ 1545158 w 4197"/>
              <a:gd name="T123" fmla="*/ 357943 h 2538"/>
              <a:gd name="T124" fmla="*/ 1656691 w 4197"/>
              <a:gd name="T125" fmla="*/ 669962 h 25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197" h="2538">
                <a:moveTo>
                  <a:pt x="3795" y="595"/>
                </a:moveTo>
                <a:cubicBezTo>
                  <a:pt x="2721" y="595"/>
                  <a:pt x="2721" y="595"/>
                  <a:pt x="2721" y="595"/>
                </a:cubicBezTo>
                <a:cubicBezTo>
                  <a:pt x="2721" y="2119"/>
                  <a:pt x="2721" y="2119"/>
                  <a:pt x="2721" y="2119"/>
                </a:cubicBezTo>
                <a:cubicBezTo>
                  <a:pt x="3191" y="2119"/>
                  <a:pt x="3191" y="2119"/>
                  <a:pt x="3191" y="2119"/>
                </a:cubicBezTo>
                <a:cubicBezTo>
                  <a:pt x="3200" y="2230"/>
                  <a:pt x="3249" y="2330"/>
                  <a:pt x="3323" y="2404"/>
                </a:cubicBezTo>
                <a:cubicBezTo>
                  <a:pt x="3405" y="2487"/>
                  <a:pt x="3519" y="2538"/>
                  <a:pt x="3645" y="2538"/>
                </a:cubicBezTo>
                <a:cubicBezTo>
                  <a:pt x="3770" y="2538"/>
                  <a:pt x="3884" y="2487"/>
                  <a:pt x="3966" y="2404"/>
                </a:cubicBezTo>
                <a:cubicBezTo>
                  <a:pt x="3967" y="2404"/>
                  <a:pt x="3967" y="2404"/>
                  <a:pt x="3967" y="2404"/>
                </a:cubicBezTo>
                <a:cubicBezTo>
                  <a:pt x="4041" y="2330"/>
                  <a:pt x="4090" y="2230"/>
                  <a:pt x="4099" y="2119"/>
                </a:cubicBezTo>
                <a:cubicBezTo>
                  <a:pt x="4197" y="2119"/>
                  <a:pt x="4197" y="2119"/>
                  <a:pt x="4197" y="2119"/>
                </a:cubicBezTo>
                <a:cubicBezTo>
                  <a:pt x="4197" y="1601"/>
                  <a:pt x="4197" y="1601"/>
                  <a:pt x="4197" y="1601"/>
                </a:cubicBezTo>
                <a:cubicBezTo>
                  <a:pt x="3795" y="595"/>
                  <a:pt x="3795" y="595"/>
                  <a:pt x="3795" y="595"/>
                </a:cubicBezTo>
                <a:close/>
                <a:moveTo>
                  <a:pt x="589" y="1627"/>
                </a:moveTo>
                <a:cubicBezTo>
                  <a:pt x="504" y="1627"/>
                  <a:pt x="424" y="1650"/>
                  <a:pt x="355" y="1692"/>
                </a:cubicBezTo>
                <a:cubicBezTo>
                  <a:pt x="0" y="1692"/>
                  <a:pt x="0" y="1692"/>
                  <a:pt x="0" y="1692"/>
                </a:cubicBezTo>
                <a:cubicBezTo>
                  <a:pt x="0" y="2119"/>
                  <a:pt x="0" y="2119"/>
                  <a:pt x="0" y="2119"/>
                </a:cubicBezTo>
                <a:cubicBezTo>
                  <a:pt x="135" y="2119"/>
                  <a:pt x="135" y="2119"/>
                  <a:pt x="135" y="2119"/>
                </a:cubicBezTo>
                <a:cubicBezTo>
                  <a:pt x="144" y="2230"/>
                  <a:pt x="193" y="2330"/>
                  <a:pt x="267" y="2404"/>
                </a:cubicBezTo>
                <a:cubicBezTo>
                  <a:pt x="350" y="2487"/>
                  <a:pt x="463" y="2538"/>
                  <a:pt x="589" y="2538"/>
                </a:cubicBezTo>
                <a:cubicBezTo>
                  <a:pt x="715" y="2538"/>
                  <a:pt x="828" y="2487"/>
                  <a:pt x="910" y="2404"/>
                </a:cubicBezTo>
                <a:cubicBezTo>
                  <a:pt x="911" y="2404"/>
                  <a:pt x="911" y="2404"/>
                  <a:pt x="911" y="2404"/>
                </a:cubicBezTo>
                <a:cubicBezTo>
                  <a:pt x="985" y="2330"/>
                  <a:pt x="1034" y="2230"/>
                  <a:pt x="1043" y="2119"/>
                </a:cubicBezTo>
                <a:cubicBezTo>
                  <a:pt x="2486" y="2119"/>
                  <a:pt x="2486" y="2119"/>
                  <a:pt x="2486" y="2119"/>
                </a:cubicBezTo>
                <a:cubicBezTo>
                  <a:pt x="2486" y="0"/>
                  <a:pt x="2486" y="0"/>
                  <a:pt x="24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5"/>
                  <a:pt x="0" y="415"/>
                  <a:pt x="0" y="415"/>
                </a:cubicBezTo>
                <a:cubicBezTo>
                  <a:pt x="1943" y="415"/>
                  <a:pt x="1943" y="415"/>
                  <a:pt x="1943" y="415"/>
                </a:cubicBezTo>
                <a:cubicBezTo>
                  <a:pt x="1943" y="578"/>
                  <a:pt x="1943" y="578"/>
                  <a:pt x="1943" y="578"/>
                </a:cubicBezTo>
                <a:cubicBezTo>
                  <a:pt x="0" y="578"/>
                  <a:pt x="0" y="578"/>
                  <a:pt x="0" y="578"/>
                </a:cubicBezTo>
                <a:cubicBezTo>
                  <a:pt x="0" y="967"/>
                  <a:pt x="0" y="967"/>
                  <a:pt x="0" y="967"/>
                </a:cubicBezTo>
                <a:cubicBezTo>
                  <a:pt x="1943" y="967"/>
                  <a:pt x="1943" y="967"/>
                  <a:pt x="1943" y="967"/>
                </a:cubicBezTo>
                <a:cubicBezTo>
                  <a:pt x="1943" y="1130"/>
                  <a:pt x="1943" y="1130"/>
                  <a:pt x="1943" y="1130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0" y="1529"/>
                  <a:pt x="0" y="1529"/>
                  <a:pt x="0" y="1529"/>
                </a:cubicBezTo>
                <a:cubicBezTo>
                  <a:pt x="1943" y="1529"/>
                  <a:pt x="1943" y="1529"/>
                  <a:pt x="1943" y="1529"/>
                </a:cubicBezTo>
                <a:cubicBezTo>
                  <a:pt x="1943" y="1692"/>
                  <a:pt x="1943" y="1692"/>
                  <a:pt x="1943" y="1692"/>
                </a:cubicBezTo>
                <a:cubicBezTo>
                  <a:pt x="823" y="1692"/>
                  <a:pt x="823" y="1692"/>
                  <a:pt x="823" y="1692"/>
                </a:cubicBezTo>
                <a:cubicBezTo>
                  <a:pt x="755" y="1650"/>
                  <a:pt x="675" y="1627"/>
                  <a:pt x="589" y="1627"/>
                </a:cubicBezTo>
                <a:close/>
                <a:moveTo>
                  <a:pt x="463" y="1955"/>
                </a:moveTo>
                <a:cubicBezTo>
                  <a:pt x="495" y="1923"/>
                  <a:pt x="540" y="1903"/>
                  <a:pt x="589" y="1903"/>
                </a:cubicBezTo>
                <a:cubicBezTo>
                  <a:pt x="639" y="1903"/>
                  <a:pt x="683" y="1923"/>
                  <a:pt x="716" y="1956"/>
                </a:cubicBezTo>
                <a:cubicBezTo>
                  <a:pt x="748" y="1988"/>
                  <a:pt x="768" y="2033"/>
                  <a:pt x="768" y="2082"/>
                </a:cubicBezTo>
                <a:cubicBezTo>
                  <a:pt x="768" y="2132"/>
                  <a:pt x="748" y="2177"/>
                  <a:pt x="716" y="2209"/>
                </a:cubicBezTo>
                <a:cubicBezTo>
                  <a:pt x="684" y="2241"/>
                  <a:pt x="639" y="2261"/>
                  <a:pt x="589" y="2261"/>
                </a:cubicBezTo>
                <a:cubicBezTo>
                  <a:pt x="540" y="2261"/>
                  <a:pt x="495" y="2241"/>
                  <a:pt x="463" y="2209"/>
                </a:cubicBezTo>
                <a:cubicBezTo>
                  <a:pt x="430" y="2176"/>
                  <a:pt x="410" y="2131"/>
                  <a:pt x="410" y="2082"/>
                </a:cubicBezTo>
                <a:cubicBezTo>
                  <a:pt x="410" y="2032"/>
                  <a:pt x="430" y="1988"/>
                  <a:pt x="462" y="1956"/>
                </a:cubicBezTo>
                <a:cubicBezTo>
                  <a:pt x="463" y="1955"/>
                  <a:pt x="463" y="1955"/>
                  <a:pt x="463" y="1955"/>
                </a:cubicBezTo>
                <a:close/>
                <a:moveTo>
                  <a:pt x="3519" y="1955"/>
                </a:moveTo>
                <a:cubicBezTo>
                  <a:pt x="3550" y="1923"/>
                  <a:pt x="3595" y="1903"/>
                  <a:pt x="3645" y="1903"/>
                </a:cubicBezTo>
                <a:cubicBezTo>
                  <a:pt x="3695" y="1903"/>
                  <a:pt x="3739" y="1923"/>
                  <a:pt x="3771" y="1956"/>
                </a:cubicBezTo>
                <a:cubicBezTo>
                  <a:pt x="3804" y="1988"/>
                  <a:pt x="3824" y="2033"/>
                  <a:pt x="3824" y="2082"/>
                </a:cubicBezTo>
                <a:cubicBezTo>
                  <a:pt x="3824" y="2132"/>
                  <a:pt x="3804" y="2177"/>
                  <a:pt x="3772" y="2209"/>
                </a:cubicBezTo>
                <a:cubicBezTo>
                  <a:pt x="3739" y="2241"/>
                  <a:pt x="3695" y="2261"/>
                  <a:pt x="3645" y="2261"/>
                </a:cubicBezTo>
                <a:cubicBezTo>
                  <a:pt x="3596" y="2261"/>
                  <a:pt x="3551" y="2241"/>
                  <a:pt x="3519" y="2209"/>
                </a:cubicBezTo>
                <a:cubicBezTo>
                  <a:pt x="3486" y="2176"/>
                  <a:pt x="3466" y="2131"/>
                  <a:pt x="3466" y="2082"/>
                </a:cubicBezTo>
                <a:cubicBezTo>
                  <a:pt x="3466" y="2032"/>
                  <a:pt x="3486" y="1988"/>
                  <a:pt x="3518" y="1956"/>
                </a:cubicBezTo>
                <a:cubicBezTo>
                  <a:pt x="3519" y="1955"/>
                  <a:pt x="3519" y="1955"/>
                  <a:pt x="3519" y="1955"/>
                </a:cubicBezTo>
                <a:close/>
                <a:moveTo>
                  <a:pt x="3862" y="1561"/>
                </a:moveTo>
                <a:cubicBezTo>
                  <a:pt x="3200" y="1561"/>
                  <a:pt x="3200" y="1561"/>
                  <a:pt x="3200" y="1561"/>
                </a:cubicBezTo>
                <a:cubicBezTo>
                  <a:pt x="3200" y="834"/>
                  <a:pt x="3200" y="834"/>
                  <a:pt x="3200" y="834"/>
                </a:cubicBezTo>
                <a:cubicBezTo>
                  <a:pt x="3602" y="834"/>
                  <a:pt x="3602" y="834"/>
                  <a:pt x="3602" y="834"/>
                </a:cubicBezTo>
                <a:lnTo>
                  <a:pt x="3862" y="156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1" name="Group 49"/>
          <p:cNvGrpSpPr/>
          <p:nvPr/>
        </p:nvGrpSpPr>
        <p:grpSpPr>
          <a:xfrm>
            <a:off x="4955486" y="2471093"/>
            <a:ext cx="663771" cy="641381"/>
            <a:chOff x="2285781" y="4847654"/>
            <a:chExt cx="952480" cy="966132"/>
          </a:xfrm>
        </p:grpSpPr>
        <p:sp>
          <p:nvSpPr>
            <p:cNvPr id="92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rgbClr val="F083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4" name="KSO_Shape"/>
          <p:cNvSpPr/>
          <p:nvPr/>
        </p:nvSpPr>
        <p:spPr bwMode="auto">
          <a:xfrm>
            <a:off x="5105631" y="2669124"/>
            <a:ext cx="405173" cy="217351"/>
          </a:xfrm>
          <a:custGeom>
            <a:avLst/>
            <a:gdLst/>
            <a:ahLst/>
            <a:cxnLst/>
            <a:rect l="0" t="0" r="r" b="b"/>
            <a:pathLst>
              <a:path w="1939925" h="1042987">
                <a:moveTo>
                  <a:pt x="1635284" y="760412"/>
                </a:moveTo>
                <a:lnTo>
                  <a:pt x="1642579" y="760729"/>
                </a:lnTo>
                <a:lnTo>
                  <a:pt x="1649556" y="761046"/>
                </a:lnTo>
                <a:lnTo>
                  <a:pt x="1656533" y="761998"/>
                </a:lnTo>
                <a:lnTo>
                  <a:pt x="1663827" y="763266"/>
                </a:lnTo>
                <a:lnTo>
                  <a:pt x="1670487" y="764535"/>
                </a:lnTo>
                <a:lnTo>
                  <a:pt x="1677147" y="766755"/>
                </a:lnTo>
                <a:lnTo>
                  <a:pt x="1683807" y="768975"/>
                </a:lnTo>
                <a:lnTo>
                  <a:pt x="1690150" y="771512"/>
                </a:lnTo>
                <a:lnTo>
                  <a:pt x="1696493" y="774049"/>
                </a:lnTo>
                <a:lnTo>
                  <a:pt x="1702519" y="777221"/>
                </a:lnTo>
                <a:lnTo>
                  <a:pt x="1708227" y="781026"/>
                </a:lnTo>
                <a:lnTo>
                  <a:pt x="1714253" y="784515"/>
                </a:lnTo>
                <a:lnTo>
                  <a:pt x="1719644" y="788638"/>
                </a:lnTo>
                <a:lnTo>
                  <a:pt x="1725036" y="792444"/>
                </a:lnTo>
                <a:lnTo>
                  <a:pt x="1730110" y="796884"/>
                </a:lnTo>
                <a:lnTo>
                  <a:pt x="1735184" y="801641"/>
                </a:lnTo>
                <a:lnTo>
                  <a:pt x="1739942" y="806715"/>
                </a:lnTo>
                <a:lnTo>
                  <a:pt x="1744382" y="811789"/>
                </a:lnTo>
                <a:lnTo>
                  <a:pt x="1748187" y="817181"/>
                </a:lnTo>
                <a:lnTo>
                  <a:pt x="1752310" y="822572"/>
                </a:lnTo>
                <a:lnTo>
                  <a:pt x="1756116" y="828281"/>
                </a:lnTo>
                <a:lnTo>
                  <a:pt x="1759605" y="834307"/>
                </a:lnTo>
                <a:lnTo>
                  <a:pt x="1762776" y="840332"/>
                </a:lnTo>
                <a:lnTo>
                  <a:pt x="1765313" y="846675"/>
                </a:lnTo>
                <a:lnTo>
                  <a:pt x="1767850" y="853018"/>
                </a:lnTo>
                <a:lnTo>
                  <a:pt x="1770070" y="859678"/>
                </a:lnTo>
                <a:lnTo>
                  <a:pt x="1772290" y="866338"/>
                </a:lnTo>
                <a:lnTo>
                  <a:pt x="1773559" y="873315"/>
                </a:lnTo>
                <a:lnTo>
                  <a:pt x="1774827" y="880292"/>
                </a:lnTo>
                <a:lnTo>
                  <a:pt x="1775779" y="887270"/>
                </a:lnTo>
                <a:lnTo>
                  <a:pt x="1776096" y="894247"/>
                </a:lnTo>
                <a:lnTo>
                  <a:pt x="1776413" y="901541"/>
                </a:lnTo>
                <a:lnTo>
                  <a:pt x="1776096" y="908835"/>
                </a:lnTo>
                <a:lnTo>
                  <a:pt x="1775779" y="916130"/>
                </a:lnTo>
                <a:lnTo>
                  <a:pt x="1774827" y="923424"/>
                </a:lnTo>
                <a:lnTo>
                  <a:pt x="1773559" y="930401"/>
                </a:lnTo>
                <a:lnTo>
                  <a:pt x="1772290" y="937061"/>
                </a:lnTo>
                <a:lnTo>
                  <a:pt x="1770070" y="943721"/>
                </a:lnTo>
                <a:lnTo>
                  <a:pt x="1767850" y="950064"/>
                </a:lnTo>
                <a:lnTo>
                  <a:pt x="1765313" y="956724"/>
                </a:lnTo>
                <a:lnTo>
                  <a:pt x="1762776" y="962750"/>
                </a:lnTo>
                <a:lnTo>
                  <a:pt x="1759605" y="969093"/>
                </a:lnTo>
                <a:lnTo>
                  <a:pt x="1756116" y="975118"/>
                </a:lnTo>
                <a:lnTo>
                  <a:pt x="1752310" y="980510"/>
                </a:lnTo>
                <a:lnTo>
                  <a:pt x="1748187" y="986535"/>
                </a:lnTo>
                <a:lnTo>
                  <a:pt x="1744382" y="991610"/>
                </a:lnTo>
                <a:lnTo>
                  <a:pt x="1739942" y="997001"/>
                </a:lnTo>
                <a:lnTo>
                  <a:pt x="1735184" y="1001758"/>
                </a:lnTo>
                <a:lnTo>
                  <a:pt x="1730110" y="1006516"/>
                </a:lnTo>
                <a:lnTo>
                  <a:pt x="1725036" y="1010638"/>
                </a:lnTo>
                <a:lnTo>
                  <a:pt x="1719644" y="1015078"/>
                </a:lnTo>
                <a:lnTo>
                  <a:pt x="1714253" y="1018884"/>
                </a:lnTo>
                <a:lnTo>
                  <a:pt x="1708227" y="1022690"/>
                </a:lnTo>
                <a:lnTo>
                  <a:pt x="1702519" y="1025861"/>
                </a:lnTo>
                <a:lnTo>
                  <a:pt x="1696493" y="1029033"/>
                </a:lnTo>
                <a:lnTo>
                  <a:pt x="1690150" y="1032204"/>
                </a:lnTo>
                <a:lnTo>
                  <a:pt x="1683807" y="1034741"/>
                </a:lnTo>
                <a:lnTo>
                  <a:pt x="1677147" y="1036644"/>
                </a:lnTo>
                <a:lnTo>
                  <a:pt x="1670487" y="1038547"/>
                </a:lnTo>
                <a:lnTo>
                  <a:pt x="1663827" y="1040133"/>
                </a:lnTo>
                <a:lnTo>
                  <a:pt x="1656533" y="1041401"/>
                </a:lnTo>
                <a:lnTo>
                  <a:pt x="1649556" y="1042353"/>
                </a:lnTo>
                <a:lnTo>
                  <a:pt x="1642579" y="1042987"/>
                </a:lnTo>
                <a:lnTo>
                  <a:pt x="1635284" y="1042987"/>
                </a:lnTo>
                <a:lnTo>
                  <a:pt x="1627990" y="1042987"/>
                </a:lnTo>
                <a:lnTo>
                  <a:pt x="1620696" y="1042353"/>
                </a:lnTo>
                <a:lnTo>
                  <a:pt x="1613401" y="1041401"/>
                </a:lnTo>
                <a:lnTo>
                  <a:pt x="1606424" y="1040133"/>
                </a:lnTo>
                <a:lnTo>
                  <a:pt x="1599764" y="1038547"/>
                </a:lnTo>
                <a:lnTo>
                  <a:pt x="1593104" y="1036644"/>
                </a:lnTo>
                <a:lnTo>
                  <a:pt x="1586761" y="1034741"/>
                </a:lnTo>
                <a:lnTo>
                  <a:pt x="1580101" y="1032204"/>
                </a:lnTo>
                <a:lnTo>
                  <a:pt x="1574075" y="1029033"/>
                </a:lnTo>
                <a:lnTo>
                  <a:pt x="1567733" y="1025861"/>
                </a:lnTo>
                <a:lnTo>
                  <a:pt x="1562024" y="1022690"/>
                </a:lnTo>
                <a:lnTo>
                  <a:pt x="1556315" y="1018884"/>
                </a:lnTo>
                <a:lnTo>
                  <a:pt x="1550290" y="1015078"/>
                </a:lnTo>
                <a:lnTo>
                  <a:pt x="1545215" y="1010638"/>
                </a:lnTo>
                <a:lnTo>
                  <a:pt x="1540141" y="1006516"/>
                </a:lnTo>
                <a:lnTo>
                  <a:pt x="1535067" y="1001758"/>
                </a:lnTo>
                <a:lnTo>
                  <a:pt x="1530310" y="997001"/>
                </a:lnTo>
                <a:lnTo>
                  <a:pt x="1526187" y="991610"/>
                </a:lnTo>
                <a:lnTo>
                  <a:pt x="1521747" y="986535"/>
                </a:lnTo>
                <a:lnTo>
                  <a:pt x="1517624" y="980510"/>
                </a:lnTo>
                <a:lnTo>
                  <a:pt x="1514135" y="975118"/>
                </a:lnTo>
                <a:lnTo>
                  <a:pt x="1510964" y="969093"/>
                </a:lnTo>
                <a:lnTo>
                  <a:pt x="1507792" y="962750"/>
                </a:lnTo>
                <a:lnTo>
                  <a:pt x="1504621" y="956724"/>
                </a:lnTo>
                <a:lnTo>
                  <a:pt x="1502084" y="950064"/>
                </a:lnTo>
                <a:lnTo>
                  <a:pt x="1500181" y="943721"/>
                </a:lnTo>
                <a:lnTo>
                  <a:pt x="1498278" y="937061"/>
                </a:lnTo>
                <a:lnTo>
                  <a:pt x="1496692" y="930401"/>
                </a:lnTo>
                <a:lnTo>
                  <a:pt x="1495424" y="923424"/>
                </a:lnTo>
                <a:lnTo>
                  <a:pt x="1494472" y="916130"/>
                </a:lnTo>
                <a:lnTo>
                  <a:pt x="1493838" y="908835"/>
                </a:lnTo>
                <a:lnTo>
                  <a:pt x="1493838" y="901541"/>
                </a:lnTo>
                <a:lnTo>
                  <a:pt x="1493838" y="894247"/>
                </a:lnTo>
                <a:lnTo>
                  <a:pt x="1494472" y="887270"/>
                </a:lnTo>
                <a:lnTo>
                  <a:pt x="1495424" y="880292"/>
                </a:lnTo>
                <a:lnTo>
                  <a:pt x="1496692" y="873315"/>
                </a:lnTo>
                <a:lnTo>
                  <a:pt x="1498278" y="866338"/>
                </a:lnTo>
                <a:lnTo>
                  <a:pt x="1500181" y="859678"/>
                </a:lnTo>
                <a:lnTo>
                  <a:pt x="1502084" y="853018"/>
                </a:lnTo>
                <a:lnTo>
                  <a:pt x="1504621" y="846675"/>
                </a:lnTo>
                <a:lnTo>
                  <a:pt x="1507792" y="840332"/>
                </a:lnTo>
                <a:lnTo>
                  <a:pt x="1510964" y="834307"/>
                </a:lnTo>
                <a:lnTo>
                  <a:pt x="1514135" y="828281"/>
                </a:lnTo>
                <a:lnTo>
                  <a:pt x="1517624" y="822572"/>
                </a:lnTo>
                <a:lnTo>
                  <a:pt x="1521747" y="817181"/>
                </a:lnTo>
                <a:lnTo>
                  <a:pt x="1526187" y="811789"/>
                </a:lnTo>
                <a:lnTo>
                  <a:pt x="1530310" y="806715"/>
                </a:lnTo>
                <a:lnTo>
                  <a:pt x="1535067" y="801641"/>
                </a:lnTo>
                <a:lnTo>
                  <a:pt x="1540141" y="796884"/>
                </a:lnTo>
                <a:lnTo>
                  <a:pt x="1545215" y="792444"/>
                </a:lnTo>
                <a:lnTo>
                  <a:pt x="1550290" y="788638"/>
                </a:lnTo>
                <a:lnTo>
                  <a:pt x="1556315" y="784515"/>
                </a:lnTo>
                <a:lnTo>
                  <a:pt x="1562024" y="781026"/>
                </a:lnTo>
                <a:lnTo>
                  <a:pt x="1567733" y="777221"/>
                </a:lnTo>
                <a:lnTo>
                  <a:pt x="1574075" y="774049"/>
                </a:lnTo>
                <a:lnTo>
                  <a:pt x="1580101" y="771512"/>
                </a:lnTo>
                <a:lnTo>
                  <a:pt x="1586761" y="768975"/>
                </a:lnTo>
                <a:lnTo>
                  <a:pt x="1593104" y="766755"/>
                </a:lnTo>
                <a:lnTo>
                  <a:pt x="1599764" y="764535"/>
                </a:lnTo>
                <a:lnTo>
                  <a:pt x="1606424" y="763266"/>
                </a:lnTo>
                <a:lnTo>
                  <a:pt x="1613401" y="761998"/>
                </a:lnTo>
                <a:lnTo>
                  <a:pt x="1620696" y="761046"/>
                </a:lnTo>
                <a:lnTo>
                  <a:pt x="1627990" y="760729"/>
                </a:lnTo>
                <a:lnTo>
                  <a:pt x="1635284" y="760412"/>
                </a:lnTo>
                <a:close/>
                <a:moveTo>
                  <a:pt x="221616" y="760412"/>
                </a:moveTo>
                <a:lnTo>
                  <a:pt x="228934" y="760729"/>
                </a:lnTo>
                <a:lnTo>
                  <a:pt x="235935" y="761046"/>
                </a:lnTo>
                <a:lnTo>
                  <a:pt x="243254" y="761998"/>
                </a:lnTo>
                <a:lnTo>
                  <a:pt x="249936" y="763266"/>
                </a:lnTo>
                <a:lnTo>
                  <a:pt x="256937" y="764535"/>
                </a:lnTo>
                <a:lnTo>
                  <a:pt x="263938" y="766755"/>
                </a:lnTo>
                <a:lnTo>
                  <a:pt x="270302" y="768975"/>
                </a:lnTo>
                <a:lnTo>
                  <a:pt x="276666" y="771512"/>
                </a:lnTo>
                <a:lnTo>
                  <a:pt x="283030" y="774049"/>
                </a:lnTo>
                <a:lnTo>
                  <a:pt x="289395" y="777221"/>
                </a:lnTo>
                <a:lnTo>
                  <a:pt x="295122" y="781026"/>
                </a:lnTo>
                <a:lnTo>
                  <a:pt x="300850" y="784515"/>
                </a:lnTo>
                <a:lnTo>
                  <a:pt x="306260" y="788638"/>
                </a:lnTo>
                <a:lnTo>
                  <a:pt x="311988" y="792444"/>
                </a:lnTo>
                <a:lnTo>
                  <a:pt x="317079" y="796884"/>
                </a:lnTo>
                <a:lnTo>
                  <a:pt x="321534" y="801641"/>
                </a:lnTo>
                <a:lnTo>
                  <a:pt x="326307" y="806715"/>
                </a:lnTo>
                <a:lnTo>
                  <a:pt x="331080" y="811789"/>
                </a:lnTo>
                <a:lnTo>
                  <a:pt x="335217" y="817181"/>
                </a:lnTo>
                <a:lnTo>
                  <a:pt x="339036" y="822572"/>
                </a:lnTo>
                <a:lnTo>
                  <a:pt x="342854" y="828281"/>
                </a:lnTo>
                <a:lnTo>
                  <a:pt x="346355" y="834307"/>
                </a:lnTo>
                <a:lnTo>
                  <a:pt x="349219" y="840332"/>
                </a:lnTo>
                <a:lnTo>
                  <a:pt x="352082" y="846675"/>
                </a:lnTo>
                <a:lnTo>
                  <a:pt x="354628" y="853018"/>
                </a:lnTo>
                <a:lnTo>
                  <a:pt x="356856" y="859678"/>
                </a:lnTo>
                <a:lnTo>
                  <a:pt x="359083" y="866338"/>
                </a:lnTo>
                <a:lnTo>
                  <a:pt x="360674" y="873315"/>
                </a:lnTo>
                <a:lnTo>
                  <a:pt x="361629" y="880292"/>
                </a:lnTo>
                <a:lnTo>
                  <a:pt x="362902" y="887270"/>
                </a:lnTo>
                <a:lnTo>
                  <a:pt x="363220" y="894247"/>
                </a:lnTo>
                <a:lnTo>
                  <a:pt x="363538" y="901541"/>
                </a:lnTo>
                <a:lnTo>
                  <a:pt x="363220" y="908835"/>
                </a:lnTo>
                <a:lnTo>
                  <a:pt x="362902" y="916130"/>
                </a:lnTo>
                <a:lnTo>
                  <a:pt x="361629" y="923424"/>
                </a:lnTo>
                <a:lnTo>
                  <a:pt x="360674" y="930401"/>
                </a:lnTo>
                <a:lnTo>
                  <a:pt x="359083" y="937061"/>
                </a:lnTo>
                <a:lnTo>
                  <a:pt x="356856" y="943721"/>
                </a:lnTo>
                <a:lnTo>
                  <a:pt x="354628" y="950064"/>
                </a:lnTo>
                <a:lnTo>
                  <a:pt x="352082" y="956724"/>
                </a:lnTo>
                <a:lnTo>
                  <a:pt x="349219" y="962750"/>
                </a:lnTo>
                <a:lnTo>
                  <a:pt x="346355" y="969093"/>
                </a:lnTo>
                <a:lnTo>
                  <a:pt x="342854" y="975118"/>
                </a:lnTo>
                <a:lnTo>
                  <a:pt x="339036" y="980510"/>
                </a:lnTo>
                <a:lnTo>
                  <a:pt x="335217" y="986535"/>
                </a:lnTo>
                <a:lnTo>
                  <a:pt x="331080" y="991610"/>
                </a:lnTo>
                <a:lnTo>
                  <a:pt x="326307" y="997001"/>
                </a:lnTo>
                <a:lnTo>
                  <a:pt x="321534" y="1001758"/>
                </a:lnTo>
                <a:lnTo>
                  <a:pt x="317079" y="1006516"/>
                </a:lnTo>
                <a:lnTo>
                  <a:pt x="311988" y="1010638"/>
                </a:lnTo>
                <a:lnTo>
                  <a:pt x="306260" y="1015078"/>
                </a:lnTo>
                <a:lnTo>
                  <a:pt x="300850" y="1018884"/>
                </a:lnTo>
                <a:lnTo>
                  <a:pt x="295122" y="1022690"/>
                </a:lnTo>
                <a:lnTo>
                  <a:pt x="289395" y="1025861"/>
                </a:lnTo>
                <a:lnTo>
                  <a:pt x="283030" y="1029033"/>
                </a:lnTo>
                <a:lnTo>
                  <a:pt x="276666" y="1032204"/>
                </a:lnTo>
                <a:lnTo>
                  <a:pt x="270302" y="1034741"/>
                </a:lnTo>
                <a:lnTo>
                  <a:pt x="263938" y="1036644"/>
                </a:lnTo>
                <a:lnTo>
                  <a:pt x="256937" y="1038547"/>
                </a:lnTo>
                <a:lnTo>
                  <a:pt x="249936" y="1040133"/>
                </a:lnTo>
                <a:lnTo>
                  <a:pt x="243254" y="1041401"/>
                </a:lnTo>
                <a:lnTo>
                  <a:pt x="235935" y="1042353"/>
                </a:lnTo>
                <a:lnTo>
                  <a:pt x="228934" y="1042987"/>
                </a:lnTo>
                <a:lnTo>
                  <a:pt x="221616" y="1042987"/>
                </a:lnTo>
                <a:lnTo>
                  <a:pt x="213978" y="1042987"/>
                </a:lnTo>
                <a:lnTo>
                  <a:pt x="207296" y="1042353"/>
                </a:lnTo>
                <a:lnTo>
                  <a:pt x="199977" y="1041401"/>
                </a:lnTo>
                <a:lnTo>
                  <a:pt x="192977" y="1040133"/>
                </a:lnTo>
                <a:lnTo>
                  <a:pt x="185976" y="1038547"/>
                </a:lnTo>
                <a:lnTo>
                  <a:pt x="179612" y="1036644"/>
                </a:lnTo>
                <a:lnTo>
                  <a:pt x="172611" y="1034741"/>
                </a:lnTo>
                <a:lnTo>
                  <a:pt x="166565" y="1032204"/>
                </a:lnTo>
                <a:lnTo>
                  <a:pt x="159883" y="1029033"/>
                </a:lnTo>
                <a:lnTo>
                  <a:pt x="154155" y="1025861"/>
                </a:lnTo>
                <a:lnTo>
                  <a:pt x="147791" y="1022690"/>
                </a:lnTo>
                <a:lnTo>
                  <a:pt x="142063" y="1018884"/>
                </a:lnTo>
                <a:lnTo>
                  <a:pt x="136653" y="1015078"/>
                </a:lnTo>
                <a:lnTo>
                  <a:pt x="131243" y="1010638"/>
                </a:lnTo>
                <a:lnTo>
                  <a:pt x="126152" y="1006516"/>
                </a:lnTo>
                <a:lnTo>
                  <a:pt x="121379" y="1001758"/>
                </a:lnTo>
                <a:lnTo>
                  <a:pt x="116606" y="997001"/>
                </a:lnTo>
                <a:lnTo>
                  <a:pt x="111833" y="991610"/>
                </a:lnTo>
                <a:lnTo>
                  <a:pt x="108014" y="986535"/>
                </a:lnTo>
                <a:lnTo>
                  <a:pt x="103877" y="980510"/>
                </a:lnTo>
                <a:lnTo>
                  <a:pt x="100377" y="975118"/>
                </a:lnTo>
                <a:lnTo>
                  <a:pt x="96558" y="969093"/>
                </a:lnTo>
                <a:lnTo>
                  <a:pt x="93694" y="962750"/>
                </a:lnTo>
                <a:lnTo>
                  <a:pt x="90831" y="956724"/>
                </a:lnTo>
                <a:lnTo>
                  <a:pt x="88285" y="950064"/>
                </a:lnTo>
                <a:lnTo>
                  <a:pt x="86057" y="943721"/>
                </a:lnTo>
                <a:lnTo>
                  <a:pt x="84148" y="937061"/>
                </a:lnTo>
                <a:lnTo>
                  <a:pt x="82557" y="930401"/>
                </a:lnTo>
                <a:lnTo>
                  <a:pt x="81284" y="923424"/>
                </a:lnTo>
                <a:lnTo>
                  <a:pt x="80330" y="916130"/>
                </a:lnTo>
                <a:lnTo>
                  <a:pt x="80011" y="908835"/>
                </a:lnTo>
                <a:lnTo>
                  <a:pt x="79375" y="901541"/>
                </a:lnTo>
                <a:lnTo>
                  <a:pt x="80011" y="894247"/>
                </a:lnTo>
                <a:lnTo>
                  <a:pt x="80330" y="887270"/>
                </a:lnTo>
                <a:lnTo>
                  <a:pt x="81284" y="880292"/>
                </a:lnTo>
                <a:lnTo>
                  <a:pt x="82557" y="873315"/>
                </a:lnTo>
                <a:lnTo>
                  <a:pt x="84148" y="866338"/>
                </a:lnTo>
                <a:lnTo>
                  <a:pt x="86057" y="859678"/>
                </a:lnTo>
                <a:lnTo>
                  <a:pt x="88285" y="853018"/>
                </a:lnTo>
                <a:lnTo>
                  <a:pt x="90831" y="846675"/>
                </a:lnTo>
                <a:lnTo>
                  <a:pt x="93694" y="840332"/>
                </a:lnTo>
                <a:lnTo>
                  <a:pt x="96558" y="834307"/>
                </a:lnTo>
                <a:lnTo>
                  <a:pt x="100377" y="828281"/>
                </a:lnTo>
                <a:lnTo>
                  <a:pt x="103877" y="822572"/>
                </a:lnTo>
                <a:lnTo>
                  <a:pt x="108014" y="817181"/>
                </a:lnTo>
                <a:lnTo>
                  <a:pt x="111833" y="811789"/>
                </a:lnTo>
                <a:lnTo>
                  <a:pt x="116606" y="806715"/>
                </a:lnTo>
                <a:lnTo>
                  <a:pt x="121379" y="801641"/>
                </a:lnTo>
                <a:lnTo>
                  <a:pt x="126152" y="796884"/>
                </a:lnTo>
                <a:lnTo>
                  <a:pt x="131243" y="792444"/>
                </a:lnTo>
                <a:lnTo>
                  <a:pt x="136653" y="788638"/>
                </a:lnTo>
                <a:lnTo>
                  <a:pt x="142063" y="784515"/>
                </a:lnTo>
                <a:lnTo>
                  <a:pt x="147791" y="781026"/>
                </a:lnTo>
                <a:lnTo>
                  <a:pt x="154155" y="777221"/>
                </a:lnTo>
                <a:lnTo>
                  <a:pt x="159883" y="774049"/>
                </a:lnTo>
                <a:lnTo>
                  <a:pt x="166565" y="771512"/>
                </a:lnTo>
                <a:lnTo>
                  <a:pt x="172611" y="768975"/>
                </a:lnTo>
                <a:lnTo>
                  <a:pt x="179612" y="766755"/>
                </a:lnTo>
                <a:lnTo>
                  <a:pt x="185976" y="764535"/>
                </a:lnTo>
                <a:lnTo>
                  <a:pt x="192977" y="763266"/>
                </a:lnTo>
                <a:lnTo>
                  <a:pt x="199977" y="761998"/>
                </a:lnTo>
                <a:lnTo>
                  <a:pt x="207296" y="761046"/>
                </a:lnTo>
                <a:lnTo>
                  <a:pt x="213978" y="760729"/>
                </a:lnTo>
                <a:lnTo>
                  <a:pt x="221616" y="760412"/>
                </a:lnTo>
                <a:close/>
                <a:moveTo>
                  <a:pt x="1403413" y="254952"/>
                </a:moveTo>
                <a:lnTo>
                  <a:pt x="1403413" y="450215"/>
                </a:lnTo>
                <a:lnTo>
                  <a:pt x="1774869" y="450215"/>
                </a:lnTo>
                <a:lnTo>
                  <a:pt x="1729073" y="258444"/>
                </a:lnTo>
                <a:lnTo>
                  <a:pt x="1403413" y="254952"/>
                </a:lnTo>
                <a:close/>
                <a:moveTo>
                  <a:pt x="1365250" y="217487"/>
                </a:moveTo>
                <a:lnTo>
                  <a:pt x="1766918" y="217487"/>
                </a:lnTo>
                <a:lnTo>
                  <a:pt x="1886179" y="749300"/>
                </a:lnTo>
                <a:lnTo>
                  <a:pt x="1939925" y="749300"/>
                </a:lnTo>
                <a:lnTo>
                  <a:pt x="1939925" y="860425"/>
                </a:lnTo>
                <a:lnTo>
                  <a:pt x="1886179" y="860425"/>
                </a:lnTo>
                <a:lnTo>
                  <a:pt x="1792043" y="860425"/>
                </a:lnTo>
                <a:lnTo>
                  <a:pt x="1790134" y="854075"/>
                </a:lnTo>
                <a:lnTo>
                  <a:pt x="1788226" y="847408"/>
                </a:lnTo>
                <a:lnTo>
                  <a:pt x="1785682" y="841375"/>
                </a:lnTo>
                <a:lnTo>
                  <a:pt x="1783138" y="835025"/>
                </a:lnTo>
                <a:lnTo>
                  <a:pt x="1779958" y="829310"/>
                </a:lnTo>
                <a:lnTo>
                  <a:pt x="1777095" y="823595"/>
                </a:lnTo>
                <a:lnTo>
                  <a:pt x="1773915" y="817563"/>
                </a:lnTo>
                <a:lnTo>
                  <a:pt x="1770417" y="812165"/>
                </a:lnTo>
                <a:lnTo>
                  <a:pt x="1766600" y="806768"/>
                </a:lnTo>
                <a:lnTo>
                  <a:pt x="1762784" y="801688"/>
                </a:lnTo>
                <a:lnTo>
                  <a:pt x="1758650" y="796608"/>
                </a:lnTo>
                <a:lnTo>
                  <a:pt x="1754197" y="791528"/>
                </a:lnTo>
                <a:lnTo>
                  <a:pt x="1749427" y="786765"/>
                </a:lnTo>
                <a:lnTo>
                  <a:pt x="1744975" y="782320"/>
                </a:lnTo>
                <a:lnTo>
                  <a:pt x="1740204" y="778193"/>
                </a:lnTo>
                <a:lnTo>
                  <a:pt x="1735116" y="774065"/>
                </a:lnTo>
                <a:lnTo>
                  <a:pt x="1730027" y="770255"/>
                </a:lnTo>
                <a:lnTo>
                  <a:pt x="1724621" y="766445"/>
                </a:lnTo>
                <a:lnTo>
                  <a:pt x="1718578" y="762953"/>
                </a:lnTo>
                <a:lnTo>
                  <a:pt x="1713172" y="759460"/>
                </a:lnTo>
                <a:lnTo>
                  <a:pt x="1707447" y="756285"/>
                </a:lnTo>
                <a:lnTo>
                  <a:pt x="1701087" y="753745"/>
                </a:lnTo>
                <a:lnTo>
                  <a:pt x="1695044" y="750887"/>
                </a:lnTo>
                <a:lnTo>
                  <a:pt x="1689002" y="748665"/>
                </a:lnTo>
                <a:lnTo>
                  <a:pt x="1682641" y="746442"/>
                </a:lnTo>
                <a:lnTo>
                  <a:pt x="1676281" y="744855"/>
                </a:lnTo>
                <a:lnTo>
                  <a:pt x="1669602" y="743267"/>
                </a:lnTo>
                <a:lnTo>
                  <a:pt x="1663242" y="741680"/>
                </a:lnTo>
                <a:lnTo>
                  <a:pt x="1656245" y="741045"/>
                </a:lnTo>
                <a:lnTo>
                  <a:pt x="1649248" y="740410"/>
                </a:lnTo>
                <a:lnTo>
                  <a:pt x="1642252" y="739775"/>
                </a:lnTo>
                <a:lnTo>
                  <a:pt x="1635573" y="739775"/>
                </a:lnTo>
                <a:lnTo>
                  <a:pt x="1628577" y="739775"/>
                </a:lnTo>
                <a:lnTo>
                  <a:pt x="1621262" y="740410"/>
                </a:lnTo>
                <a:lnTo>
                  <a:pt x="1614901" y="741045"/>
                </a:lnTo>
                <a:lnTo>
                  <a:pt x="1607905" y="741680"/>
                </a:lnTo>
                <a:lnTo>
                  <a:pt x="1601226" y="743267"/>
                </a:lnTo>
                <a:lnTo>
                  <a:pt x="1594866" y="744855"/>
                </a:lnTo>
                <a:lnTo>
                  <a:pt x="1588187" y="746442"/>
                </a:lnTo>
                <a:lnTo>
                  <a:pt x="1581827" y="748665"/>
                </a:lnTo>
                <a:lnTo>
                  <a:pt x="1575466" y="750887"/>
                </a:lnTo>
                <a:lnTo>
                  <a:pt x="1569423" y="753745"/>
                </a:lnTo>
                <a:lnTo>
                  <a:pt x="1563381" y="756285"/>
                </a:lnTo>
                <a:lnTo>
                  <a:pt x="1557656" y="759460"/>
                </a:lnTo>
                <a:lnTo>
                  <a:pt x="1551932" y="762953"/>
                </a:lnTo>
                <a:lnTo>
                  <a:pt x="1546526" y="766445"/>
                </a:lnTo>
                <a:lnTo>
                  <a:pt x="1541119" y="770255"/>
                </a:lnTo>
                <a:lnTo>
                  <a:pt x="1536031" y="774065"/>
                </a:lnTo>
                <a:lnTo>
                  <a:pt x="1530942" y="778193"/>
                </a:lnTo>
                <a:lnTo>
                  <a:pt x="1525854" y="782320"/>
                </a:lnTo>
                <a:lnTo>
                  <a:pt x="1521083" y="786765"/>
                </a:lnTo>
                <a:lnTo>
                  <a:pt x="1516631" y="791528"/>
                </a:lnTo>
                <a:lnTo>
                  <a:pt x="1512179" y="796608"/>
                </a:lnTo>
                <a:lnTo>
                  <a:pt x="1508044" y="801688"/>
                </a:lnTo>
                <a:lnTo>
                  <a:pt x="1504228" y="806768"/>
                </a:lnTo>
                <a:lnTo>
                  <a:pt x="1500412" y="812165"/>
                </a:lnTo>
                <a:lnTo>
                  <a:pt x="1496913" y="817563"/>
                </a:lnTo>
                <a:lnTo>
                  <a:pt x="1493733" y="823595"/>
                </a:lnTo>
                <a:lnTo>
                  <a:pt x="1490553" y="829310"/>
                </a:lnTo>
                <a:lnTo>
                  <a:pt x="1487690" y="835025"/>
                </a:lnTo>
                <a:lnTo>
                  <a:pt x="1485146" y="841375"/>
                </a:lnTo>
                <a:lnTo>
                  <a:pt x="1482920" y="847408"/>
                </a:lnTo>
                <a:lnTo>
                  <a:pt x="1480694" y="854075"/>
                </a:lnTo>
                <a:lnTo>
                  <a:pt x="1478786" y="860425"/>
                </a:lnTo>
                <a:lnTo>
                  <a:pt x="1365250" y="860425"/>
                </a:lnTo>
                <a:lnTo>
                  <a:pt x="1365250" y="217487"/>
                </a:lnTo>
                <a:close/>
                <a:moveTo>
                  <a:pt x="0" y="0"/>
                </a:moveTo>
                <a:lnTo>
                  <a:pt x="1312863" y="0"/>
                </a:lnTo>
                <a:lnTo>
                  <a:pt x="1312863" y="860425"/>
                </a:lnTo>
                <a:lnTo>
                  <a:pt x="378643" y="860425"/>
                </a:lnTo>
                <a:lnTo>
                  <a:pt x="376737" y="854077"/>
                </a:lnTo>
                <a:lnTo>
                  <a:pt x="374514" y="847412"/>
                </a:lnTo>
                <a:lnTo>
                  <a:pt x="371973" y="841382"/>
                </a:lnTo>
                <a:lnTo>
                  <a:pt x="369431" y="835034"/>
                </a:lnTo>
                <a:lnTo>
                  <a:pt x="366572" y="829322"/>
                </a:lnTo>
                <a:lnTo>
                  <a:pt x="363713" y="823609"/>
                </a:lnTo>
                <a:lnTo>
                  <a:pt x="360537" y="817578"/>
                </a:lnTo>
                <a:lnTo>
                  <a:pt x="356725" y="812183"/>
                </a:lnTo>
                <a:lnTo>
                  <a:pt x="353231" y="806787"/>
                </a:lnTo>
                <a:lnTo>
                  <a:pt x="349101" y="801709"/>
                </a:lnTo>
                <a:lnTo>
                  <a:pt x="344654" y="796631"/>
                </a:lnTo>
                <a:lnTo>
                  <a:pt x="340842" y="791553"/>
                </a:lnTo>
                <a:lnTo>
                  <a:pt x="336078" y="786792"/>
                </a:lnTo>
                <a:lnTo>
                  <a:pt x="331313" y="782349"/>
                </a:lnTo>
                <a:lnTo>
                  <a:pt x="326548" y="778223"/>
                </a:lnTo>
                <a:lnTo>
                  <a:pt x="321466" y="774097"/>
                </a:lnTo>
                <a:lnTo>
                  <a:pt x="316065" y="770288"/>
                </a:lnTo>
                <a:lnTo>
                  <a:pt x="310665" y="766480"/>
                </a:lnTo>
                <a:lnTo>
                  <a:pt x="305265" y="762989"/>
                </a:lnTo>
                <a:lnTo>
                  <a:pt x="299547" y="759497"/>
                </a:lnTo>
                <a:lnTo>
                  <a:pt x="293512" y="756323"/>
                </a:lnTo>
                <a:lnTo>
                  <a:pt x="287794" y="753784"/>
                </a:lnTo>
                <a:lnTo>
                  <a:pt x="281759" y="750928"/>
                </a:lnTo>
                <a:lnTo>
                  <a:pt x="275406" y="748706"/>
                </a:lnTo>
                <a:lnTo>
                  <a:pt x="269053" y="746484"/>
                </a:lnTo>
                <a:lnTo>
                  <a:pt x="262700" y="744898"/>
                </a:lnTo>
                <a:lnTo>
                  <a:pt x="256347" y="743311"/>
                </a:lnTo>
                <a:lnTo>
                  <a:pt x="249358" y="741724"/>
                </a:lnTo>
                <a:lnTo>
                  <a:pt x="242687" y="741089"/>
                </a:lnTo>
                <a:lnTo>
                  <a:pt x="236017" y="740454"/>
                </a:lnTo>
                <a:lnTo>
                  <a:pt x="229028" y="739819"/>
                </a:lnTo>
                <a:lnTo>
                  <a:pt x="222040" y="739819"/>
                </a:lnTo>
                <a:lnTo>
                  <a:pt x="214734" y="739819"/>
                </a:lnTo>
                <a:lnTo>
                  <a:pt x="208063" y="740454"/>
                </a:lnTo>
                <a:lnTo>
                  <a:pt x="201075" y="741089"/>
                </a:lnTo>
                <a:lnTo>
                  <a:pt x="194404" y="741724"/>
                </a:lnTo>
                <a:lnTo>
                  <a:pt x="187733" y="743311"/>
                </a:lnTo>
                <a:lnTo>
                  <a:pt x="181063" y="744898"/>
                </a:lnTo>
                <a:lnTo>
                  <a:pt x="175027" y="746484"/>
                </a:lnTo>
                <a:lnTo>
                  <a:pt x="168356" y="748706"/>
                </a:lnTo>
                <a:lnTo>
                  <a:pt x="162321" y="750928"/>
                </a:lnTo>
                <a:lnTo>
                  <a:pt x="155968" y="753784"/>
                </a:lnTo>
                <a:lnTo>
                  <a:pt x="150250" y="756323"/>
                </a:lnTo>
                <a:lnTo>
                  <a:pt x="144532" y="759497"/>
                </a:lnTo>
                <a:lnTo>
                  <a:pt x="138497" y="762989"/>
                </a:lnTo>
                <a:lnTo>
                  <a:pt x="133097" y="766480"/>
                </a:lnTo>
                <a:lnTo>
                  <a:pt x="127697" y="770288"/>
                </a:lnTo>
                <a:lnTo>
                  <a:pt x="122297" y="774097"/>
                </a:lnTo>
                <a:lnTo>
                  <a:pt x="117532" y="778223"/>
                </a:lnTo>
                <a:lnTo>
                  <a:pt x="112449" y="782349"/>
                </a:lnTo>
                <a:lnTo>
                  <a:pt x="107685" y="786792"/>
                </a:lnTo>
                <a:lnTo>
                  <a:pt x="103555" y="791553"/>
                </a:lnTo>
                <a:lnTo>
                  <a:pt x="99108" y="796631"/>
                </a:lnTo>
                <a:lnTo>
                  <a:pt x="94661" y="801709"/>
                </a:lnTo>
                <a:lnTo>
                  <a:pt x="90849" y="806787"/>
                </a:lnTo>
                <a:lnTo>
                  <a:pt x="87037" y="812183"/>
                </a:lnTo>
                <a:lnTo>
                  <a:pt x="83543" y="817578"/>
                </a:lnTo>
                <a:lnTo>
                  <a:pt x="80049" y="823609"/>
                </a:lnTo>
                <a:lnTo>
                  <a:pt x="77190" y="829322"/>
                </a:lnTo>
                <a:lnTo>
                  <a:pt x="74331" y="835034"/>
                </a:lnTo>
                <a:lnTo>
                  <a:pt x="71790" y="841382"/>
                </a:lnTo>
                <a:lnTo>
                  <a:pt x="69566" y="847412"/>
                </a:lnTo>
                <a:lnTo>
                  <a:pt x="67660" y="854077"/>
                </a:lnTo>
                <a:lnTo>
                  <a:pt x="65754" y="860425"/>
                </a:lnTo>
                <a:lnTo>
                  <a:pt x="0" y="86042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5" name="Group 49"/>
          <p:cNvGrpSpPr/>
          <p:nvPr/>
        </p:nvGrpSpPr>
        <p:grpSpPr>
          <a:xfrm>
            <a:off x="6019335" y="4147033"/>
            <a:ext cx="663771" cy="641381"/>
            <a:chOff x="2285781" y="4847654"/>
            <a:chExt cx="952480" cy="966132"/>
          </a:xfrm>
        </p:grpSpPr>
        <p:sp>
          <p:nvSpPr>
            <p:cNvPr id="96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rgbClr val="F0830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8" name="KSO_Shape"/>
          <p:cNvSpPr/>
          <p:nvPr/>
        </p:nvSpPr>
        <p:spPr>
          <a:xfrm>
            <a:off x="6174103" y="4345098"/>
            <a:ext cx="354234" cy="245250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9" name="Group 49"/>
          <p:cNvGrpSpPr/>
          <p:nvPr/>
        </p:nvGrpSpPr>
        <p:grpSpPr>
          <a:xfrm>
            <a:off x="8129420" y="4063615"/>
            <a:ext cx="663771" cy="641381"/>
            <a:chOff x="2285781" y="4847654"/>
            <a:chExt cx="952480" cy="966132"/>
          </a:xfrm>
        </p:grpSpPr>
        <p:sp>
          <p:nvSpPr>
            <p:cNvPr id="100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rgbClr val="E94746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2" name="KSO_Shape"/>
          <p:cNvSpPr/>
          <p:nvPr/>
        </p:nvSpPr>
        <p:spPr bwMode="auto">
          <a:xfrm>
            <a:off x="8310561" y="4255716"/>
            <a:ext cx="327934" cy="336021"/>
          </a:xfrm>
          <a:custGeom>
            <a:avLst/>
            <a:gdLst>
              <a:gd name="T0" fmla="*/ 191431 w 4204"/>
              <a:gd name="T1" fmla="*/ 115682 h 4123"/>
              <a:gd name="T2" fmla="*/ 335754 w 4204"/>
              <a:gd name="T3" fmla="*/ 98972 h 4123"/>
              <a:gd name="T4" fmla="*/ 1317750 w 4204"/>
              <a:gd name="T5" fmla="*/ 1455447 h 4123"/>
              <a:gd name="T6" fmla="*/ 1239379 w 4204"/>
              <a:gd name="T7" fmla="*/ 1766502 h 4123"/>
              <a:gd name="T8" fmla="*/ 912618 w 4204"/>
              <a:gd name="T9" fmla="*/ 1646536 h 4123"/>
              <a:gd name="T10" fmla="*/ 635107 w 4204"/>
              <a:gd name="T11" fmla="*/ 1377469 h 4123"/>
              <a:gd name="T12" fmla="*/ 516908 w 4204"/>
              <a:gd name="T13" fmla="*/ 725795 h 4123"/>
              <a:gd name="T14" fmla="*/ 626542 w 4204"/>
              <a:gd name="T15" fmla="*/ 883037 h 4123"/>
              <a:gd name="T16" fmla="*/ 657376 w 4204"/>
              <a:gd name="T17" fmla="*/ 1056131 h 4123"/>
              <a:gd name="T18" fmla="*/ 781999 w 4204"/>
              <a:gd name="T19" fmla="*/ 1372756 h 4123"/>
              <a:gd name="T20" fmla="*/ 853518 w 4204"/>
              <a:gd name="T21" fmla="*/ 1481582 h 4123"/>
              <a:gd name="T22" fmla="*/ 1078354 w 4204"/>
              <a:gd name="T23" fmla="*/ 1136680 h 4123"/>
              <a:gd name="T24" fmla="*/ 934459 w 4204"/>
              <a:gd name="T25" fmla="*/ 936165 h 4123"/>
              <a:gd name="T26" fmla="*/ 652237 w 4204"/>
              <a:gd name="T27" fmla="*/ 851760 h 4123"/>
              <a:gd name="T28" fmla="*/ 560590 w 4204"/>
              <a:gd name="T29" fmla="*/ 742505 h 4123"/>
              <a:gd name="T30" fmla="*/ 755447 w 4204"/>
              <a:gd name="T31" fmla="*/ 616112 h 4123"/>
              <a:gd name="T32" fmla="*/ 997413 w 4204"/>
              <a:gd name="T33" fmla="*/ 393318 h 4123"/>
              <a:gd name="T34" fmla="*/ 1360148 w 4204"/>
              <a:gd name="T35" fmla="*/ 386462 h 4123"/>
              <a:gd name="T36" fmla="*/ 1256509 w 4204"/>
              <a:gd name="T37" fmla="*/ 505143 h 4123"/>
              <a:gd name="T38" fmla="*/ 1260792 w 4204"/>
              <a:gd name="T39" fmla="*/ 608828 h 4123"/>
              <a:gd name="T40" fmla="*/ 1423530 w 4204"/>
              <a:gd name="T41" fmla="*/ 592119 h 4123"/>
              <a:gd name="T42" fmla="*/ 1566140 w 4204"/>
              <a:gd name="T43" fmla="*/ 558700 h 4123"/>
              <a:gd name="T44" fmla="*/ 1722454 w 4204"/>
              <a:gd name="T45" fmla="*/ 972155 h 4123"/>
              <a:gd name="T46" fmla="*/ 1587553 w 4204"/>
              <a:gd name="T47" fmla="*/ 424595 h 4123"/>
              <a:gd name="T48" fmla="*/ 1074071 w 4204"/>
              <a:gd name="T49" fmla="*/ 211655 h 4123"/>
              <a:gd name="T50" fmla="*/ 802127 w 4204"/>
              <a:gd name="T51" fmla="*/ 292632 h 4123"/>
              <a:gd name="T52" fmla="*/ 515623 w 4204"/>
              <a:gd name="T53" fmla="*/ 614827 h 4123"/>
              <a:gd name="T54" fmla="*/ 560590 w 4204"/>
              <a:gd name="T55" fmla="*/ 1451591 h 4123"/>
              <a:gd name="T56" fmla="*/ 1247088 w 4204"/>
              <a:gd name="T57" fmla="*/ 922883 h 4123"/>
              <a:gd name="T58" fmla="*/ 1487340 w 4204"/>
              <a:gd name="T59" fmla="*/ 1313201 h 4123"/>
              <a:gd name="T60" fmla="*/ 1535734 w 4204"/>
              <a:gd name="T61" fmla="*/ 654244 h 4123"/>
              <a:gd name="T62" fmla="*/ 1318607 w 4204"/>
              <a:gd name="T63" fmla="*/ 609685 h 4123"/>
              <a:gd name="T64" fmla="*/ 1198266 w 4204"/>
              <a:gd name="T65" fmla="*/ 715513 h 4123"/>
              <a:gd name="T66" fmla="*/ 215414 w 4204"/>
              <a:gd name="T67" fmla="*/ 203514 h 4123"/>
              <a:gd name="T68" fmla="*/ 173016 w 4204"/>
              <a:gd name="T69" fmla="*/ 365897 h 4123"/>
              <a:gd name="T70" fmla="*/ 494210 w 4204"/>
              <a:gd name="T71" fmla="*/ 533421 h 4123"/>
              <a:gd name="T72" fmla="*/ 792706 w 4204"/>
              <a:gd name="T73" fmla="*/ 208227 h 4123"/>
              <a:gd name="T74" fmla="*/ 1076641 w 4204"/>
              <a:gd name="T75" fmla="*/ 59983 h 4123"/>
              <a:gd name="T76" fmla="*/ 743456 w 4204"/>
              <a:gd name="T77" fmla="*/ 68981 h 4123"/>
              <a:gd name="T78" fmla="*/ 215414 w 4204"/>
              <a:gd name="T79" fmla="*/ 203514 h 4123"/>
              <a:gd name="T80" fmla="*/ 473225 w 4204"/>
              <a:gd name="T81" fmla="*/ 0 h 4123"/>
              <a:gd name="T82" fmla="*/ 333613 w 4204"/>
              <a:gd name="T83" fmla="*/ 488862 h 4123"/>
              <a:gd name="T84" fmla="*/ 104067 w 4204"/>
              <a:gd name="T85" fmla="*/ 507286 h 4123"/>
              <a:gd name="T86" fmla="*/ 325048 w 4204"/>
              <a:gd name="T87" fmla="*/ 580979 h 4123"/>
              <a:gd name="T88" fmla="*/ 104067 w 4204"/>
              <a:gd name="T89" fmla="*/ 597260 h 4123"/>
              <a:gd name="T90" fmla="*/ 341750 w 4204"/>
              <a:gd name="T91" fmla="*/ 401030 h 4123"/>
              <a:gd name="T92" fmla="*/ 104495 w 4204"/>
              <a:gd name="T93" fmla="*/ 421595 h 4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04" h="4123">
                <a:moveTo>
                  <a:pt x="784" y="231"/>
                </a:moveTo>
                <a:cubicBezTo>
                  <a:pt x="502" y="303"/>
                  <a:pt x="502" y="303"/>
                  <a:pt x="502" y="303"/>
                </a:cubicBezTo>
                <a:cubicBezTo>
                  <a:pt x="478" y="309"/>
                  <a:pt x="453" y="294"/>
                  <a:pt x="447" y="270"/>
                </a:cubicBezTo>
                <a:cubicBezTo>
                  <a:pt x="441" y="246"/>
                  <a:pt x="456" y="221"/>
                  <a:pt x="480" y="215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84" y="231"/>
                  <a:pt x="784" y="231"/>
                  <a:pt x="784" y="231"/>
                </a:cubicBezTo>
                <a:close/>
                <a:moveTo>
                  <a:pt x="2230" y="3422"/>
                </a:moveTo>
                <a:cubicBezTo>
                  <a:pt x="3135" y="3165"/>
                  <a:pt x="3135" y="3165"/>
                  <a:pt x="3135" y="3165"/>
                </a:cubicBezTo>
                <a:cubicBezTo>
                  <a:pt x="3077" y="3397"/>
                  <a:pt x="3077" y="3397"/>
                  <a:pt x="3077" y="3397"/>
                </a:cubicBezTo>
                <a:cubicBezTo>
                  <a:pt x="3603" y="3412"/>
                  <a:pt x="4062" y="3121"/>
                  <a:pt x="4119" y="2472"/>
                </a:cubicBezTo>
                <a:cubicBezTo>
                  <a:pt x="4102" y="3278"/>
                  <a:pt x="3686" y="3902"/>
                  <a:pt x="2948" y="3907"/>
                </a:cubicBezTo>
                <a:cubicBezTo>
                  <a:pt x="2894" y="4123"/>
                  <a:pt x="2894" y="4123"/>
                  <a:pt x="2894" y="4123"/>
                </a:cubicBezTo>
                <a:cubicBezTo>
                  <a:pt x="2230" y="3422"/>
                  <a:pt x="2230" y="3422"/>
                  <a:pt x="2230" y="3422"/>
                </a:cubicBezTo>
                <a:close/>
                <a:moveTo>
                  <a:pt x="1810" y="3735"/>
                </a:moveTo>
                <a:cubicBezTo>
                  <a:pt x="1924" y="3786"/>
                  <a:pt x="2029" y="3818"/>
                  <a:pt x="2131" y="3843"/>
                </a:cubicBezTo>
                <a:cubicBezTo>
                  <a:pt x="2217" y="3862"/>
                  <a:pt x="2304" y="3875"/>
                  <a:pt x="2394" y="3881"/>
                </a:cubicBezTo>
                <a:cubicBezTo>
                  <a:pt x="2114" y="3586"/>
                  <a:pt x="2114" y="3586"/>
                  <a:pt x="2114" y="3586"/>
                </a:cubicBezTo>
                <a:cubicBezTo>
                  <a:pt x="1872" y="3518"/>
                  <a:pt x="1656" y="3388"/>
                  <a:pt x="1483" y="3215"/>
                </a:cubicBezTo>
                <a:cubicBezTo>
                  <a:pt x="1220" y="2953"/>
                  <a:pt x="1058" y="2590"/>
                  <a:pt x="1058" y="2190"/>
                </a:cubicBezTo>
                <a:cubicBezTo>
                  <a:pt x="1058" y="1944"/>
                  <a:pt x="1118" y="1713"/>
                  <a:pt x="1226" y="1511"/>
                </a:cubicBezTo>
                <a:cubicBezTo>
                  <a:pt x="1198" y="1605"/>
                  <a:pt x="1204" y="1668"/>
                  <a:pt x="1207" y="1694"/>
                </a:cubicBezTo>
                <a:cubicBezTo>
                  <a:pt x="1213" y="1745"/>
                  <a:pt x="1189" y="1814"/>
                  <a:pt x="1256" y="1856"/>
                </a:cubicBezTo>
                <a:cubicBezTo>
                  <a:pt x="1322" y="1898"/>
                  <a:pt x="1391" y="1928"/>
                  <a:pt x="1397" y="1958"/>
                </a:cubicBezTo>
                <a:cubicBezTo>
                  <a:pt x="1403" y="1988"/>
                  <a:pt x="1406" y="2031"/>
                  <a:pt x="1463" y="2061"/>
                </a:cubicBezTo>
                <a:cubicBezTo>
                  <a:pt x="1493" y="2077"/>
                  <a:pt x="1531" y="2099"/>
                  <a:pt x="1559" y="2116"/>
                </a:cubicBezTo>
                <a:cubicBezTo>
                  <a:pt x="1553" y="2124"/>
                  <a:pt x="1546" y="2132"/>
                  <a:pt x="1540" y="2141"/>
                </a:cubicBezTo>
                <a:cubicBezTo>
                  <a:pt x="1475" y="2229"/>
                  <a:pt x="1527" y="2406"/>
                  <a:pt x="1535" y="2465"/>
                </a:cubicBezTo>
                <a:cubicBezTo>
                  <a:pt x="1543" y="2525"/>
                  <a:pt x="1642" y="2642"/>
                  <a:pt x="1699" y="2686"/>
                </a:cubicBezTo>
                <a:cubicBezTo>
                  <a:pt x="1756" y="2731"/>
                  <a:pt x="1769" y="2866"/>
                  <a:pt x="1766" y="2915"/>
                </a:cubicBezTo>
                <a:cubicBezTo>
                  <a:pt x="1764" y="2965"/>
                  <a:pt x="1826" y="3139"/>
                  <a:pt x="1826" y="3204"/>
                </a:cubicBezTo>
                <a:cubicBezTo>
                  <a:pt x="1826" y="3269"/>
                  <a:pt x="1884" y="3440"/>
                  <a:pt x="1884" y="3440"/>
                </a:cubicBezTo>
                <a:cubicBezTo>
                  <a:pt x="1884" y="3440"/>
                  <a:pt x="1930" y="3485"/>
                  <a:pt x="1964" y="3490"/>
                </a:cubicBezTo>
                <a:cubicBezTo>
                  <a:pt x="1980" y="3492"/>
                  <a:pt x="1987" y="3480"/>
                  <a:pt x="1993" y="3458"/>
                </a:cubicBezTo>
                <a:cubicBezTo>
                  <a:pt x="2082" y="3260"/>
                  <a:pt x="2082" y="3260"/>
                  <a:pt x="2082" y="3260"/>
                </a:cubicBezTo>
                <a:cubicBezTo>
                  <a:pt x="2106" y="3231"/>
                  <a:pt x="2141" y="3200"/>
                  <a:pt x="2209" y="3147"/>
                </a:cubicBezTo>
                <a:cubicBezTo>
                  <a:pt x="2336" y="3045"/>
                  <a:pt x="2466" y="2751"/>
                  <a:pt x="2518" y="2653"/>
                </a:cubicBezTo>
                <a:cubicBezTo>
                  <a:pt x="2570" y="2554"/>
                  <a:pt x="2591" y="2530"/>
                  <a:pt x="2620" y="2473"/>
                </a:cubicBezTo>
                <a:cubicBezTo>
                  <a:pt x="2648" y="2416"/>
                  <a:pt x="2507" y="2390"/>
                  <a:pt x="2469" y="2362"/>
                </a:cubicBezTo>
                <a:cubicBezTo>
                  <a:pt x="2429" y="2333"/>
                  <a:pt x="2247" y="2255"/>
                  <a:pt x="2182" y="2185"/>
                </a:cubicBezTo>
                <a:cubicBezTo>
                  <a:pt x="2118" y="2114"/>
                  <a:pt x="1933" y="2044"/>
                  <a:pt x="1821" y="1995"/>
                </a:cubicBezTo>
                <a:cubicBezTo>
                  <a:pt x="1735" y="1957"/>
                  <a:pt x="1653" y="2011"/>
                  <a:pt x="1591" y="2079"/>
                </a:cubicBezTo>
                <a:cubicBezTo>
                  <a:pt x="1557" y="2056"/>
                  <a:pt x="1516" y="2021"/>
                  <a:pt x="1523" y="1988"/>
                </a:cubicBezTo>
                <a:cubicBezTo>
                  <a:pt x="1535" y="1934"/>
                  <a:pt x="1508" y="1850"/>
                  <a:pt x="1505" y="1820"/>
                </a:cubicBezTo>
                <a:cubicBezTo>
                  <a:pt x="1502" y="1790"/>
                  <a:pt x="1553" y="1700"/>
                  <a:pt x="1490" y="1721"/>
                </a:cubicBezTo>
                <a:cubicBezTo>
                  <a:pt x="1427" y="1742"/>
                  <a:pt x="1291" y="1814"/>
                  <a:pt x="1309" y="1733"/>
                </a:cubicBezTo>
                <a:cubicBezTo>
                  <a:pt x="1327" y="1652"/>
                  <a:pt x="1345" y="1450"/>
                  <a:pt x="1481" y="1474"/>
                </a:cubicBezTo>
                <a:cubicBezTo>
                  <a:pt x="1616" y="1498"/>
                  <a:pt x="1574" y="1637"/>
                  <a:pt x="1634" y="1622"/>
                </a:cubicBezTo>
                <a:cubicBezTo>
                  <a:pt x="1694" y="1607"/>
                  <a:pt x="1731" y="1480"/>
                  <a:pt x="1764" y="1438"/>
                </a:cubicBezTo>
                <a:cubicBezTo>
                  <a:pt x="1796" y="1396"/>
                  <a:pt x="1968" y="1186"/>
                  <a:pt x="2034" y="1168"/>
                </a:cubicBezTo>
                <a:cubicBezTo>
                  <a:pt x="2100" y="1150"/>
                  <a:pt x="2130" y="1084"/>
                  <a:pt x="2200" y="1041"/>
                </a:cubicBezTo>
                <a:cubicBezTo>
                  <a:pt x="2269" y="999"/>
                  <a:pt x="2332" y="1062"/>
                  <a:pt x="2329" y="918"/>
                </a:cubicBezTo>
                <a:cubicBezTo>
                  <a:pt x="2327" y="850"/>
                  <a:pt x="2331" y="792"/>
                  <a:pt x="2329" y="750"/>
                </a:cubicBezTo>
                <a:cubicBezTo>
                  <a:pt x="2388" y="743"/>
                  <a:pt x="2448" y="739"/>
                  <a:pt x="2508" y="739"/>
                </a:cubicBezTo>
                <a:cubicBezTo>
                  <a:pt x="2749" y="739"/>
                  <a:pt x="2976" y="798"/>
                  <a:pt x="3176" y="902"/>
                </a:cubicBezTo>
                <a:cubicBezTo>
                  <a:pt x="3124" y="939"/>
                  <a:pt x="3066" y="988"/>
                  <a:pt x="3058" y="1013"/>
                </a:cubicBezTo>
                <a:cubicBezTo>
                  <a:pt x="3046" y="1057"/>
                  <a:pt x="3014" y="1153"/>
                  <a:pt x="2986" y="1158"/>
                </a:cubicBezTo>
                <a:cubicBezTo>
                  <a:pt x="2957" y="1164"/>
                  <a:pt x="2928" y="1145"/>
                  <a:pt x="2934" y="1179"/>
                </a:cubicBezTo>
                <a:cubicBezTo>
                  <a:pt x="2939" y="1213"/>
                  <a:pt x="2902" y="1281"/>
                  <a:pt x="2902" y="1281"/>
                </a:cubicBezTo>
                <a:cubicBezTo>
                  <a:pt x="2858" y="1236"/>
                  <a:pt x="2858" y="1236"/>
                  <a:pt x="2858" y="1236"/>
                </a:cubicBezTo>
                <a:cubicBezTo>
                  <a:pt x="2858" y="1236"/>
                  <a:pt x="2889" y="1421"/>
                  <a:pt x="2944" y="1421"/>
                </a:cubicBezTo>
                <a:cubicBezTo>
                  <a:pt x="2998" y="1421"/>
                  <a:pt x="3040" y="1346"/>
                  <a:pt x="3071" y="1317"/>
                </a:cubicBezTo>
                <a:cubicBezTo>
                  <a:pt x="3103" y="1288"/>
                  <a:pt x="3139" y="1182"/>
                  <a:pt x="3178" y="1226"/>
                </a:cubicBezTo>
                <a:cubicBezTo>
                  <a:pt x="3217" y="1270"/>
                  <a:pt x="3290" y="1374"/>
                  <a:pt x="3324" y="1382"/>
                </a:cubicBezTo>
                <a:cubicBezTo>
                  <a:pt x="3357" y="1390"/>
                  <a:pt x="3467" y="1374"/>
                  <a:pt x="3490" y="1400"/>
                </a:cubicBezTo>
                <a:cubicBezTo>
                  <a:pt x="3513" y="1426"/>
                  <a:pt x="3568" y="1468"/>
                  <a:pt x="3586" y="1421"/>
                </a:cubicBezTo>
                <a:cubicBezTo>
                  <a:pt x="3596" y="1396"/>
                  <a:pt x="3631" y="1347"/>
                  <a:pt x="3657" y="1304"/>
                </a:cubicBezTo>
                <a:cubicBezTo>
                  <a:pt x="3815" y="1508"/>
                  <a:pt x="3919" y="1755"/>
                  <a:pt x="3949" y="2024"/>
                </a:cubicBezTo>
                <a:cubicBezTo>
                  <a:pt x="3964" y="2151"/>
                  <a:pt x="3959" y="2422"/>
                  <a:pt x="3918" y="2608"/>
                </a:cubicBezTo>
                <a:cubicBezTo>
                  <a:pt x="3966" y="2508"/>
                  <a:pt x="4005" y="2399"/>
                  <a:pt x="4022" y="2269"/>
                </a:cubicBezTo>
                <a:cubicBezTo>
                  <a:pt x="4201" y="2279"/>
                  <a:pt x="4201" y="2279"/>
                  <a:pt x="4201" y="2279"/>
                </a:cubicBezTo>
                <a:cubicBezTo>
                  <a:pt x="4203" y="2249"/>
                  <a:pt x="4204" y="2220"/>
                  <a:pt x="4204" y="2190"/>
                </a:cubicBezTo>
                <a:cubicBezTo>
                  <a:pt x="4204" y="1722"/>
                  <a:pt x="4014" y="1298"/>
                  <a:pt x="3707" y="991"/>
                </a:cubicBezTo>
                <a:cubicBezTo>
                  <a:pt x="3543" y="827"/>
                  <a:pt x="3346" y="696"/>
                  <a:pt x="3126" y="610"/>
                </a:cubicBezTo>
                <a:cubicBezTo>
                  <a:pt x="3018" y="569"/>
                  <a:pt x="2910" y="538"/>
                  <a:pt x="2799" y="519"/>
                </a:cubicBezTo>
                <a:cubicBezTo>
                  <a:pt x="2705" y="503"/>
                  <a:pt x="2607" y="494"/>
                  <a:pt x="2508" y="494"/>
                </a:cubicBezTo>
                <a:cubicBezTo>
                  <a:pt x="2487" y="494"/>
                  <a:pt x="2466" y="495"/>
                  <a:pt x="2445" y="496"/>
                </a:cubicBezTo>
                <a:cubicBezTo>
                  <a:pt x="2380" y="534"/>
                  <a:pt x="2299" y="575"/>
                  <a:pt x="2229" y="593"/>
                </a:cubicBezTo>
                <a:cubicBezTo>
                  <a:pt x="1873" y="683"/>
                  <a:pt x="1873" y="683"/>
                  <a:pt x="1873" y="683"/>
                </a:cubicBezTo>
                <a:cubicBezTo>
                  <a:pt x="1709" y="940"/>
                  <a:pt x="1516" y="1162"/>
                  <a:pt x="1293" y="1384"/>
                </a:cubicBezTo>
                <a:cubicBezTo>
                  <a:pt x="1255" y="1422"/>
                  <a:pt x="1255" y="1422"/>
                  <a:pt x="1255" y="1422"/>
                </a:cubicBezTo>
                <a:cubicBezTo>
                  <a:pt x="1204" y="1435"/>
                  <a:pt x="1204" y="1435"/>
                  <a:pt x="1204" y="1435"/>
                </a:cubicBezTo>
                <a:cubicBezTo>
                  <a:pt x="1122" y="1457"/>
                  <a:pt x="1040" y="1480"/>
                  <a:pt x="958" y="1502"/>
                </a:cubicBezTo>
                <a:cubicBezTo>
                  <a:pt x="865" y="1712"/>
                  <a:pt x="813" y="1945"/>
                  <a:pt x="813" y="2190"/>
                </a:cubicBezTo>
                <a:cubicBezTo>
                  <a:pt x="813" y="2658"/>
                  <a:pt x="1003" y="3082"/>
                  <a:pt x="1309" y="3388"/>
                </a:cubicBezTo>
                <a:cubicBezTo>
                  <a:pt x="1453" y="3532"/>
                  <a:pt x="1622" y="3650"/>
                  <a:pt x="1810" y="3735"/>
                </a:cubicBezTo>
                <a:close/>
                <a:moveTo>
                  <a:pt x="2778" y="1925"/>
                </a:moveTo>
                <a:cubicBezTo>
                  <a:pt x="2778" y="1925"/>
                  <a:pt x="2865" y="2097"/>
                  <a:pt x="2912" y="2154"/>
                </a:cubicBezTo>
                <a:cubicBezTo>
                  <a:pt x="2958" y="2212"/>
                  <a:pt x="3276" y="2134"/>
                  <a:pt x="3323" y="2144"/>
                </a:cubicBezTo>
                <a:cubicBezTo>
                  <a:pt x="3369" y="2154"/>
                  <a:pt x="3331" y="2241"/>
                  <a:pt x="3385" y="2352"/>
                </a:cubicBezTo>
                <a:cubicBezTo>
                  <a:pt x="3439" y="2463"/>
                  <a:pt x="3396" y="3039"/>
                  <a:pt x="3473" y="3065"/>
                </a:cubicBezTo>
                <a:cubicBezTo>
                  <a:pt x="3551" y="3091"/>
                  <a:pt x="3744" y="2763"/>
                  <a:pt x="3780" y="2690"/>
                </a:cubicBezTo>
                <a:cubicBezTo>
                  <a:pt x="3817" y="2617"/>
                  <a:pt x="3890" y="2019"/>
                  <a:pt x="3890" y="1915"/>
                </a:cubicBezTo>
                <a:cubicBezTo>
                  <a:pt x="3890" y="1811"/>
                  <a:pt x="3607" y="1543"/>
                  <a:pt x="3586" y="1527"/>
                </a:cubicBezTo>
                <a:cubicBezTo>
                  <a:pt x="3566" y="1511"/>
                  <a:pt x="3394" y="1511"/>
                  <a:pt x="3337" y="1496"/>
                </a:cubicBezTo>
                <a:cubicBezTo>
                  <a:pt x="3279" y="1480"/>
                  <a:pt x="3225" y="1423"/>
                  <a:pt x="3202" y="1418"/>
                </a:cubicBezTo>
                <a:cubicBezTo>
                  <a:pt x="3178" y="1413"/>
                  <a:pt x="3129" y="1428"/>
                  <a:pt x="3079" y="1423"/>
                </a:cubicBezTo>
                <a:cubicBezTo>
                  <a:pt x="3030" y="1418"/>
                  <a:pt x="2973" y="1454"/>
                  <a:pt x="2944" y="1472"/>
                </a:cubicBezTo>
                <a:cubicBezTo>
                  <a:pt x="2915" y="1490"/>
                  <a:pt x="2902" y="1545"/>
                  <a:pt x="2882" y="1576"/>
                </a:cubicBezTo>
                <a:cubicBezTo>
                  <a:pt x="2861" y="1607"/>
                  <a:pt x="2845" y="1626"/>
                  <a:pt x="2798" y="1670"/>
                </a:cubicBezTo>
                <a:cubicBezTo>
                  <a:pt x="2752" y="1714"/>
                  <a:pt x="2783" y="1753"/>
                  <a:pt x="2791" y="1813"/>
                </a:cubicBezTo>
                <a:cubicBezTo>
                  <a:pt x="2798" y="1873"/>
                  <a:pt x="2778" y="1925"/>
                  <a:pt x="2778" y="1925"/>
                </a:cubicBezTo>
                <a:close/>
                <a:moveTo>
                  <a:pt x="503" y="475"/>
                </a:moveTo>
                <a:cubicBezTo>
                  <a:pt x="234" y="235"/>
                  <a:pt x="234" y="235"/>
                  <a:pt x="234" y="235"/>
                </a:cubicBezTo>
                <a:cubicBezTo>
                  <a:pt x="0" y="295"/>
                  <a:pt x="0" y="295"/>
                  <a:pt x="0" y="295"/>
                </a:cubicBezTo>
                <a:cubicBezTo>
                  <a:pt x="40" y="362"/>
                  <a:pt x="208" y="904"/>
                  <a:pt x="404" y="854"/>
                </a:cubicBezTo>
                <a:cubicBezTo>
                  <a:pt x="956" y="713"/>
                  <a:pt x="956" y="713"/>
                  <a:pt x="956" y="713"/>
                </a:cubicBezTo>
                <a:cubicBezTo>
                  <a:pt x="896" y="1314"/>
                  <a:pt x="896" y="1314"/>
                  <a:pt x="896" y="1314"/>
                </a:cubicBezTo>
                <a:cubicBezTo>
                  <a:pt x="1012" y="1284"/>
                  <a:pt x="1038" y="1275"/>
                  <a:pt x="1154" y="1245"/>
                </a:cubicBezTo>
                <a:cubicBezTo>
                  <a:pt x="1429" y="971"/>
                  <a:pt x="1653" y="704"/>
                  <a:pt x="1838" y="353"/>
                </a:cubicBezTo>
                <a:cubicBezTo>
                  <a:pt x="1930" y="335"/>
                  <a:pt x="1930" y="335"/>
                  <a:pt x="1930" y="335"/>
                </a:cubicBezTo>
                <a:cubicBezTo>
                  <a:pt x="1912" y="372"/>
                  <a:pt x="1868" y="455"/>
                  <a:pt x="1851" y="486"/>
                </a:cubicBezTo>
                <a:cubicBezTo>
                  <a:pt x="2181" y="402"/>
                  <a:pt x="2181" y="402"/>
                  <a:pt x="2181" y="402"/>
                </a:cubicBezTo>
                <a:cubicBezTo>
                  <a:pt x="2272" y="379"/>
                  <a:pt x="2538" y="232"/>
                  <a:pt x="2514" y="140"/>
                </a:cubicBezTo>
                <a:cubicBezTo>
                  <a:pt x="2514" y="140"/>
                  <a:pt x="2514" y="140"/>
                  <a:pt x="2514" y="140"/>
                </a:cubicBezTo>
                <a:cubicBezTo>
                  <a:pt x="2491" y="49"/>
                  <a:pt x="2187" y="46"/>
                  <a:pt x="2096" y="70"/>
                </a:cubicBezTo>
                <a:cubicBezTo>
                  <a:pt x="1890" y="122"/>
                  <a:pt x="1890" y="122"/>
                  <a:pt x="1890" y="122"/>
                </a:cubicBezTo>
                <a:cubicBezTo>
                  <a:pt x="1736" y="161"/>
                  <a:pt x="1736" y="161"/>
                  <a:pt x="1736" y="161"/>
                </a:cubicBezTo>
                <a:cubicBezTo>
                  <a:pt x="950" y="361"/>
                  <a:pt x="950" y="361"/>
                  <a:pt x="950" y="361"/>
                </a:cubicBezTo>
                <a:cubicBezTo>
                  <a:pt x="849" y="387"/>
                  <a:pt x="849" y="387"/>
                  <a:pt x="849" y="387"/>
                </a:cubicBezTo>
                <a:cubicBezTo>
                  <a:pt x="503" y="475"/>
                  <a:pt x="503" y="475"/>
                  <a:pt x="503" y="475"/>
                </a:cubicBezTo>
                <a:close/>
                <a:moveTo>
                  <a:pt x="927" y="297"/>
                </a:moveTo>
                <a:cubicBezTo>
                  <a:pt x="813" y="78"/>
                  <a:pt x="813" y="78"/>
                  <a:pt x="813" y="78"/>
                </a:cubicBezTo>
                <a:cubicBezTo>
                  <a:pt x="1105" y="0"/>
                  <a:pt x="1105" y="0"/>
                  <a:pt x="1105" y="0"/>
                </a:cubicBezTo>
                <a:cubicBezTo>
                  <a:pt x="1661" y="110"/>
                  <a:pt x="1661" y="110"/>
                  <a:pt x="1661" y="110"/>
                </a:cubicBezTo>
                <a:cubicBezTo>
                  <a:pt x="927" y="297"/>
                  <a:pt x="927" y="297"/>
                  <a:pt x="927" y="297"/>
                </a:cubicBezTo>
                <a:close/>
                <a:moveTo>
                  <a:pt x="779" y="1141"/>
                </a:moveTo>
                <a:cubicBezTo>
                  <a:pt x="266" y="1272"/>
                  <a:pt x="266" y="1272"/>
                  <a:pt x="266" y="1272"/>
                </a:cubicBezTo>
                <a:cubicBezTo>
                  <a:pt x="242" y="1278"/>
                  <a:pt x="217" y="1263"/>
                  <a:pt x="211" y="1239"/>
                </a:cubicBezTo>
                <a:cubicBezTo>
                  <a:pt x="205" y="1215"/>
                  <a:pt x="219" y="1191"/>
                  <a:pt x="243" y="1184"/>
                </a:cubicBezTo>
                <a:cubicBezTo>
                  <a:pt x="788" y="1046"/>
                  <a:pt x="788" y="1046"/>
                  <a:pt x="788" y="1046"/>
                </a:cubicBezTo>
                <a:cubicBezTo>
                  <a:pt x="779" y="1141"/>
                  <a:pt x="779" y="1141"/>
                  <a:pt x="779" y="1141"/>
                </a:cubicBezTo>
                <a:close/>
                <a:moveTo>
                  <a:pt x="759" y="1356"/>
                </a:moveTo>
                <a:cubicBezTo>
                  <a:pt x="265" y="1482"/>
                  <a:pt x="265" y="1482"/>
                  <a:pt x="265" y="1482"/>
                </a:cubicBezTo>
                <a:cubicBezTo>
                  <a:pt x="241" y="1488"/>
                  <a:pt x="217" y="1473"/>
                  <a:pt x="210" y="1449"/>
                </a:cubicBezTo>
                <a:cubicBezTo>
                  <a:pt x="204" y="1425"/>
                  <a:pt x="219" y="1400"/>
                  <a:pt x="243" y="1394"/>
                </a:cubicBezTo>
                <a:cubicBezTo>
                  <a:pt x="768" y="1261"/>
                  <a:pt x="768" y="1261"/>
                  <a:pt x="768" y="1261"/>
                </a:cubicBezTo>
                <a:cubicBezTo>
                  <a:pt x="759" y="1356"/>
                  <a:pt x="759" y="1356"/>
                  <a:pt x="759" y="1356"/>
                </a:cubicBezTo>
                <a:close/>
                <a:moveTo>
                  <a:pt x="798" y="936"/>
                </a:moveTo>
                <a:cubicBezTo>
                  <a:pt x="266" y="1071"/>
                  <a:pt x="266" y="1071"/>
                  <a:pt x="266" y="1071"/>
                </a:cubicBezTo>
                <a:cubicBezTo>
                  <a:pt x="242" y="1078"/>
                  <a:pt x="217" y="1063"/>
                  <a:pt x="211" y="1039"/>
                </a:cubicBezTo>
                <a:cubicBezTo>
                  <a:pt x="205" y="1015"/>
                  <a:pt x="220" y="990"/>
                  <a:pt x="244" y="984"/>
                </a:cubicBezTo>
                <a:cubicBezTo>
                  <a:pt x="807" y="841"/>
                  <a:pt x="807" y="841"/>
                  <a:pt x="807" y="841"/>
                </a:cubicBezTo>
                <a:lnTo>
                  <a:pt x="798" y="93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" name="Group 49"/>
          <p:cNvGrpSpPr/>
          <p:nvPr/>
        </p:nvGrpSpPr>
        <p:grpSpPr>
          <a:xfrm>
            <a:off x="7054925" y="2475138"/>
            <a:ext cx="663771" cy="641381"/>
            <a:chOff x="2285781" y="4847654"/>
            <a:chExt cx="952480" cy="966132"/>
          </a:xfrm>
        </p:grpSpPr>
        <p:sp>
          <p:nvSpPr>
            <p:cNvPr id="104" name="Oval 50"/>
            <p:cNvSpPr/>
            <p:nvPr/>
          </p:nvSpPr>
          <p:spPr bwMode="auto">
            <a:xfrm>
              <a:off x="2346027" y="4908764"/>
              <a:ext cx="840592" cy="852641"/>
            </a:xfrm>
            <a:prstGeom prst="ellipse">
              <a:avLst/>
            </a:prstGeom>
            <a:solidFill>
              <a:srgbClr val="2B66B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6" name="Group 49"/>
          <p:cNvGrpSpPr/>
          <p:nvPr/>
        </p:nvGrpSpPr>
        <p:grpSpPr>
          <a:xfrm>
            <a:off x="9218496" y="2455102"/>
            <a:ext cx="663771" cy="641381"/>
            <a:chOff x="2285781" y="4847654"/>
            <a:chExt cx="952480" cy="966132"/>
          </a:xfrm>
        </p:grpSpPr>
        <p:sp>
          <p:nvSpPr>
            <p:cNvPr id="107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rgbClr val="7C5C1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9" name="KSO_Shape"/>
          <p:cNvSpPr/>
          <p:nvPr/>
        </p:nvSpPr>
        <p:spPr bwMode="auto">
          <a:xfrm>
            <a:off x="9356699" y="2655550"/>
            <a:ext cx="324132" cy="244501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" name="Freeform 104"/>
          <p:cNvSpPr>
            <a:spLocks noEditPoints="1" noChangeArrowheads="1"/>
          </p:cNvSpPr>
          <p:nvPr/>
        </p:nvSpPr>
        <p:spPr bwMode="auto">
          <a:xfrm>
            <a:off x="7232755" y="2680480"/>
            <a:ext cx="311398" cy="234090"/>
          </a:xfrm>
          <a:custGeom>
            <a:avLst/>
            <a:gdLst>
              <a:gd name="T0" fmla="*/ 14 w 86"/>
              <a:gd name="T1" fmla="*/ 9 h 78"/>
              <a:gd name="T2" fmla="*/ 22 w 86"/>
              <a:gd name="T3" fmla="*/ 0 h 78"/>
              <a:gd name="T4" fmla="*/ 30 w 86"/>
              <a:gd name="T5" fmla="*/ 10 h 78"/>
              <a:gd name="T6" fmla="*/ 37 w 86"/>
              <a:gd name="T7" fmla="*/ 3 h 78"/>
              <a:gd name="T8" fmla="*/ 49 w 86"/>
              <a:gd name="T9" fmla="*/ 3 h 78"/>
              <a:gd name="T10" fmla="*/ 56 w 86"/>
              <a:gd name="T11" fmla="*/ 10 h 78"/>
              <a:gd name="T12" fmla="*/ 64 w 86"/>
              <a:gd name="T13" fmla="*/ 0 h 78"/>
              <a:gd name="T14" fmla="*/ 73 w 86"/>
              <a:gd name="T15" fmla="*/ 9 h 78"/>
              <a:gd name="T16" fmla="*/ 86 w 86"/>
              <a:gd name="T17" fmla="*/ 10 h 78"/>
              <a:gd name="T18" fmla="*/ 86 w 86"/>
              <a:gd name="T19" fmla="*/ 78 h 78"/>
              <a:gd name="T20" fmla="*/ 23 w 86"/>
              <a:gd name="T21" fmla="*/ 78 h 78"/>
              <a:gd name="T22" fmla="*/ 0 w 86"/>
              <a:gd name="T23" fmla="*/ 69 h 78"/>
              <a:gd name="T24" fmla="*/ 0 w 86"/>
              <a:gd name="T25" fmla="*/ 10 h 78"/>
              <a:gd name="T26" fmla="*/ 15 w 86"/>
              <a:gd name="T27" fmla="*/ 56 h 78"/>
              <a:gd name="T28" fmla="*/ 28 w 86"/>
              <a:gd name="T29" fmla="*/ 68 h 78"/>
              <a:gd name="T30" fmla="*/ 73 w 86"/>
              <a:gd name="T31" fmla="*/ 20 h 78"/>
              <a:gd name="T32" fmla="*/ 64 w 86"/>
              <a:gd name="T33" fmla="*/ 29 h 78"/>
              <a:gd name="T34" fmla="*/ 56 w 86"/>
              <a:gd name="T35" fmla="*/ 21 h 78"/>
              <a:gd name="T36" fmla="*/ 52 w 86"/>
              <a:gd name="T37" fmla="*/ 21 h 78"/>
              <a:gd name="T38" fmla="*/ 43 w 86"/>
              <a:gd name="T39" fmla="*/ 29 h 78"/>
              <a:gd name="T40" fmla="*/ 35 w 86"/>
              <a:gd name="T41" fmla="*/ 20 h 78"/>
              <a:gd name="T42" fmla="*/ 28 w 86"/>
              <a:gd name="T43" fmla="*/ 27 h 78"/>
              <a:gd name="T44" fmla="*/ 16 w 86"/>
              <a:gd name="T45" fmla="*/ 27 h 78"/>
              <a:gd name="T46" fmla="*/ 10 w 86"/>
              <a:gd name="T47" fmla="*/ 20 h 78"/>
              <a:gd name="T48" fmla="*/ 16 w 86"/>
              <a:gd name="T49" fmla="*/ 62 h 78"/>
              <a:gd name="T50" fmla="*/ 54 w 86"/>
              <a:gd name="T51" fmla="*/ 49 h 78"/>
              <a:gd name="T52" fmla="*/ 66 w 86"/>
              <a:gd name="T53" fmla="*/ 49 h 78"/>
              <a:gd name="T54" fmla="*/ 38 w 86"/>
              <a:gd name="T55" fmla="*/ 56 h 78"/>
              <a:gd name="T56" fmla="*/ 38 w 86"/>
              <a:gd name="T57" fmla="*/ 49 h 78"/>
              <a:gd name="T58" fmla="*/ 32 w 86"/>
              <a:gd name="T59" fmla="*/ 56 h 78"/>
              <a:gd name="T60" fmla="*/ 54 w 86"/>
              <a:gd name="T61" fmla="*/ 36 h 78"/>
              <a:gd name="T62" fmla="*/ 66 w 86"/>
              <a:gd name="T63" fmla="*/ 36 h 78"/>
              <a:gd name="T64" fmla="*/ 38 w 86"/>
              <a:gd name="T65" fmla="*/ 43 h 78"/>
              <a:gd name="T66" fmla="*/ 38 w 86"/>
              <a:gd name="T67" fmla="*/ 36 h 78"/>
              <a:gd name="T68" fmla="*/ 32 w 86"/>
              <a:gd name="T69" fmla="*/ 43 h 78"/>
              <a:gd name="T70" fmla="*/ 64 w 86"/>
              <a:gd name="T71" fmla="*/ 5 h 78"/>
              <a:gd name="T72" fmla="*/ 61 w 86"/>
              <a:gd name="T73" fmla="*/ 9 h 78"/>
              <a:gd name="T74" fmla="*/ 64 w 86"/>
              <a:gd name="T75" fmla="*/ 25 h 78"/>
              <a:gd name="T76" fmla="*/ 68 w 86"/>
              <a:gd name="T77" fmla="*/ 21 h 78"/>
              <a:gd name="T78" fmla="*/ 64 w 86"/>
              <a:gd name="T79" fmla="*/ 5 h 78"/>
              <a:gd name="T80" fmla="*/ 41 w 86"/>
              <a:gd name="T81" fmla="*/ 6 h 78"/>
              <a:gd name="T82" fmla="*/ 41 w 86"/>
              <a:gd name="T83" fmla="*/ 23 h 78"/>
              <a:gd name="T84" fmla="*/ 46 w 86"/>
              <a:gd name="T85" fmla="*/ 23 h 78"/>
              <a:gd name="T86" fmla="*/ 46 w 86"/>
              <a:gd name="T87" fmla="*/ 6 h 78"/>
              <a:gd name="T88" fmla="*/ 22 w 86"/>
              <a:gd name="T89" fmla="*/ 5 h 78"/>
              <a:gd name="T90" fmla="*/ 19 w 86"/>
              <a:gd name="T91" fmla="*/ 21 h 78"/>
              <a:gd name="T92" fmla="*/ 22 w 86"/>
              <a:gd name="T93" fmla="*/ 25 h 78"/>
              <a:gd name="T94" fmla="*/ 25 w 86"/>
              <a:gd name="T95" fmla="*/ 9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6"/>
              <a:gd name="T145" fmla="*/ 0 h 78"/>
              <a:gd name="T146" fmla="*/ 86 w 86"/>
              <a:gd name="T147" fmla="*/ 78 h 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6" h="78">
                <a:moveTo>
                  <a:pt x="5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6"/>
                  <a:pt x="14" y="4"/>
                  <a:pt x="16" y="3"/>
                </a:cubicBezTo>
                <a:cubicBezTo>
                  <a:pt x="18" y="1"/>
                  <a:pt x="20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8" y="3"/>
                </a:cubicBezTo>
                <a:cubicBezTo>
                  <a:pt x="29" y="4"/>
                  <a:pt x="30" y="6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6"/>
                  <a:pt x="36" y="4"/>
                  <a:pt x="37" y="3"/>
                </a:cubicBezTo>
                <a:cubicBezTo>
                  <a:pt x="39" y="1"/>
                  <a:pt x="41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8" y="1"/>
                  <a:pt x="49" y="3"/>
                </a:cubicBezTo>
                <a:cubicBezTo>
                  <a:pt x="51" y="4"/>
                  <a:pt x="52" y="6"/>
                  <a:pt x="52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6"/>
                  <a:pt x="57" y="4"/>
                  <a:pt x="58" y="3"/>
                </a:cubicBezTo>
                <a:cubicBezTo>
                  <a:pt x="60" y="1"/>
                  <a:pt x="6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9" y="1"/>
                  <a:pt x="70" y="3"/>
                </a:cubicBezTo>
                <a:cubicBezTo>
                  <a:pt x="72" y="4"/>
                  <a:pt x="73" y="6"/>
                  <a:pt x="73" y="9"/>
                </a:cubicBezTo>
                <a:cubicBezTo>
                  <a:pt x="73" y="10"/>
                  <a:pt x="73" y="10"/>
                  <a:pt x="7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6" y="15"/>
                  <a:pt x="86" y="15"/>
                  <a:pt x="86" y="15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8"/>
                  <a:pt x="86" y="78"/>
                  <a:pt x="86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0" y="10"/>
                  <a:pt x="0" y="10"/>
                </a:cubicBezTo>
                <a:cubicBezTo>
                  <a:pt x="5" y="10"/>
                  <a:pt x="5" y="10"/>
                  <a:pt x="5" y="10"/>
                </a:cubicBezTo>
                <a:close/>
                <a:moveTo>
                  <a:pt x="10" y="59"/>
                </a:moveTo>
                <a:cubicBezTo>
                  <a:pt x="15" y="56"/>
                  <a:pt x="15" y="56"/>
                  <a:pt x="15" y="56"/>
                </a:cubicBezTo>
                <a:cubicBezTo>
                  <a:pt x="17" y="55"/>
                  <a:pt x="17" y="55"/>
                  <a:pt x="17" y="55"/>
                </a:cubicBezTo>
                <a:cubicBezTo>
                  <a:pt x="18" y="57"/>
                  <a:pt x="18" y="57"/>
                  <a:pt x="18" y="57"/>
                </a:cubicBezTo>
                <a:cubicBezTo>
                  <a:pt x="28" y="68"/>
                  <a:pt x="28" y="68"/>
                  <a:pt x="28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20"/>
                  <a:pt x="76" y="20"/>
                  <a:pt x="76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3"/>
                  <a:pt x="72" y="25"/>
                  <a:pt x="70" y="27"/>
                </a:cubicBezTo>
                <a:cubicBezTo>
                  <a:pt x="69" y="29"/>
                  <a:pt x="67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2" y="29"/>
                  <a:pt x="60" y="29"/>
                  <a:pt x="58" y="27"/>
                </a:cubicBezTo>
                <a:cubicBezTo>
                  <a:pt x="57" y="25"/>
                  <a:pt x="56" y="23"/>
                  <a:pt x="56" y="21"/>
                </a:cubicBezTo>
                <a:cubicBezTo>
                  <a:pt x="56" y="20"/>
                  <a:pt x="56" y="20"/>
                  <a:pt x="56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3"/>
                  <a:pt x="51" y="25"/>
                  <a:pt x="49" y="27"/>
                </a:cubicBezTo>
                <a:cubicBezTo>
                  <a:pt x="48" y="29"/>
                  <a:pt x="46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1" y="29"/>
                  <a:pt x="39" y="29"/>
                  <a:pt x="37" y="27"/>
                </a:cubicBezTo>
                <a:cubicBezTo>
                  <a:pt x="36" y="25"/>
                  <a:pt x="35" y="23"/>
                  <a:pt x="35" y="21"/>
                </a:cubicBezTo>
                <a:cubicBezTo>
                  <a:pt x="35" y="20"/>
                  <a:pt x="35" y="20"/>
                  <a:pt x="3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3"/>
                  <a:pt x="29" y="25"/>
                  <a:pt x="28" y="27"/>
                </a:cubicBezTo>
                <a:cubicBezTo>
                  <a:pt x="26" y="29"/>
                  <a:pt x="24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0" y="29"/>
                  <a:pt x="18" y="29"/>
                  <a:pt x="16" y="27"/>
                </a:cubicBezTo>
                <a:cubicBezTo>
                  <a:pt x="14" y="25"/>
                  <a:pt x="14" y="23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59"/>
                  <a:pt x="10" y="59"/>
                  <a:pt x="10" y="59"/>
                </a:cubicBezTo>
                <a:close/>
                <a:moveTo>
                  <a:pt x="20" y="67"/>
                </a:moveTo>
                <a:cubicBezTo>
                  <a:pt x="16" y="62"/>
                  <a:pt x="16" y="62"/>
                  <a:pt x="16" y="62"/>
                </a:cubicBezTo>
                <a:cubicBezTo>
                  <a:pt x="13" y="64"/>
                  <a:pt x="13" y="64"/>
                  <a:pt x="13" y="64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54" y="49"/>
                </a:moveTo>
                <a:cubicBezTo>
                  <a:pt x="54" y="56"/>
                  <a:pt x="54" y="56"/>
                  <a:pt x="54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49"/>
                  <a:pt x="66" y="49"/>
                  <a:pt x="66" y="49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38" y="49"/>
                </a:moveTo>
                <a:cubicBezTo>
                  <a:pt x="38" y="56"/>
                  <a:pt x="38" y="56"/>
                  <a:pt x="38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49"/>
                  <a:pt x="49" y="49"/>
                  <a:pt x="49" y="49"/>
                </a:cubicBezTo>
                <a:cubicBezTo>
                  <a:pt x="38" y="49"/>
                  <a:pt x="38" y="49"/>
                  <a:pt x="38" y="49"/>
                </a:cubicBezTo>
                <a:close/>
                <a:moveTo>
                  <a:pt x="20" y="49"/>
                </a:moveTo>
                <a:cubicBezTo>
                  <a:pt x="20" y="56"/>
                  <a:pt x="20" y="56"/>
                  <a:pt x="20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49"/>
                  <a:pt x="32" y="49"/>
                  <a:pt x="32" y="49"/>
                </a:cubicBezTo>
                <a:cubicBezTo>
                  <a:pt x="20" y="49"/>
                  <a:pt x="20" y="49"/>
                  <a:pt x="20" y="49"/>
                </a:cubicBezTo>
                <a:close/>
                <a:moveTo>
                  <a:pt x="54" y="36"/>
                </a:moveTo>
                <a:cubicBezTo>
                  <a:pt x="54" y="43"/>
                  <a:pt x="54" y="43"/>
                  <a:pt x="54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6" y="36"/>
                  <a:pt x="66" y="36"/>
                  <a:pt x="66" y="36"/>
                </a:cubicBezTo>
                <a:cubicBezTo>
                  <a:pt x="54" y="36"/>
                  <a:pt x="54" y="36"/>
                  <a:pt x="54" y="36"/>
                </a:cubicBezTo>
                <a:close/>
                <a:moveTo>
                  <a:pt x="38" y="36"/>
                </a:moveTo>
                <a:cubicBezTo>
                  <a:pt x="38" y="43"/>
                  <a:pt x="38" y="43"/>
                  <a:pt x="38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36"/>
                  <a:pt x="49" y="36"/>
                  <a:pt x="49" y="36"/>
                </a:cubicBezTo>
                <a:cubicBezTo>
                  <a:pt x="38" y="36"/>
                  <a:pt x="38" y="36"/>
                  <a:pt x="38" y="36"/>
                </a:cubicBezTo>
                <a:close/>
                <a:moveTo>
                  <a:pt x="20" y="36"/>
                </a:moveTo>
                <a:cubicBezTo>
                  <a:pt x="20" y="43"/>
                  <a:pt x="20" y="43"/>
                  <a:pt x="20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6"/>
                  <a:pt x="32" y="36"/>
                  <a:pt x="32" y="36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64" y="5"/>
                </a:moveTo>
                <a:cubicBezTo>
                  <a:pt x="64" y="5"/>
                  <a:pt x="64" y="5"/>
                  <a:pt x="64" y="5"/>
                </a:cubicBezTo>
                <a:cubicBezTo>
                  <a:pt x="63" y="5"/>
                  <a:pt x="63" y="5"/>
                  <a:pt x="62" y="6"/>
                </a:cubicBezTo>
                <a:cubicBezTo>
                  <a:pt x="61" y="7"/>
                  <a:pt x="61" y="8"/>
                  <a:pt x="61" y="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2"/>
                  <a:pt x="61" y="23"/>
                  <a:pt x="62" y="23"/>
                </a:cubicBezTo>
                <a:cubicBezTo>
                  <a:pt x="63" y="24"/>
                  <a:pt x="63" y="25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5" y="25"/>
                  <a:pt x="66" y="24"/>
                  <a:pt x="67" y="23"/>
                </a:cubicBezTo>
                <a:cubicBezTo>
                  <a:pt x="67" y="23"/>
                  <a:pt x="68" y="22"/>
                  <a:pt x="68" y="21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8"/>
                  <a:pt x="67" y="7"/>
                  <a:pt x="67" y="6"/>
                </a:cubicBezTo>
                <a:cubicBezTo>
                  <a:pt x="66" y="5"/>
                  <a:pt x="65" y="5"/>
                  <a:pt x="64" y="5"/>
                </a:cubicBezTo>
                <a:close/>
                <a:moveTo>
                  <a:pt x="43" y="5"/>
                </a:move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6"/>
                </a:cubicBezTo>
                <a:cubicBezTo>
                  <a:pt x="40" y="7"/>
                  <a:pt x="40" y="8"/>
                  <a:pt x="40" y="9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0" y="23"/>
                  <a:pt x="41" y="23"/>
                </a:cubicBezTo>
                <a:cubicBezTo>
                  <a:pt x="42" y="24"/>
                  <a:pt x="42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5" y="24"/>
                  <a:pt x="46" y="23"/>
                </a:cubicBezTo>
                <a:cubicBezTo>
                  <a:pt x="46" y="23"/>
                  <a:pt x="47" y="22"/>
                  <a:pt x="47" y="21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6" y="7"/>
                  <a:pt x="46" y="6"/>
                </a:cubicBezTo>
                <a:cubicBezTo>
                  <a:pt x="45" y="5"/>
                  <a:pt x="44" y="5"/>
                  <a:pt x="43" y="5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0" y="5"/>
                  <a:pt x="20" y="6"/>
                </a:cubicBezTo>
                <a:cubicBezTo>
                  <a:pt x="19" y="7"/>
                  <a:pt x="19" y="8"/>
                  <a:pt x="19" y="9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2"/>
                  <a:pt x="19" y="23"/>
                  <a:pt x="20" y="23"/>
                </a:cubicBezTo>
                <a:cubicBezTo>
                  <a:pt x="20" y="24"/>
                  <a:pt x="21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4" y="24"/>
                  <a:pt x="24" y="23"/>
                </a:cubicBezTo>
                <a:cubicBezTo>
                  <a:pt x="25" y="23"/>
                  <a:pt x="25" y="22"/>
                  <a:pt x="25" y="21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7"/>
                  <a:pt x="24" y="6"/>
                </a:cubicBezTo>
                <a:cubicBezTo>
                  <a:pt x="24" y="5"/>
                  <a:pt x="23" y="5"/>
                  <a:pt x="22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grpSp>
        <p:nvGrpSpPr>
          <p:cNvPr id="111" name="Group 49"/>
          <p:cNvGrpSpPr/>
          <p:nvPr/>
        </p:nvGrpSpPr>
        <p:grpSpPr>
          <a:xfrm>
            <a:off x="2978048" y="2378039"/>
            <a:ext cx="663771" cy="641381"/>
            <a:chOff x="2285781" y="4847654"/>
            <a:chExt cx="952480" cy="966132"/>
          </a:xfrm>
        </p:grpSpPr>
        <p:sp>
          <p:nvSpPr>
            <p:cNvPr id="112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rgbClr val="22AC38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14" name="图片 1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" b="100000" l="4091" r="97045">
                        <a14:foregroundMark x1="59773" y1="91317" x2="59773" y2="91317"/>
                        <a14:foregroundMark x1="77955" y1="76647" x2="77955" y2="76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51" y="2528849"/>
            <a:ext cx="525421" cy="399320"/>
          </a:xfrm>
          <a:prstGeom prst="rect">
            <a:avLst/>
          </a:prstGeom>
        </p:spPr>
      </p:pic>
      <p:cxnSp>
        <p:nvCxnSpPr>
          <p:cNvPr id="115" name="Straight Connector 30"/>
          <p:cNvCxnSpPr/>
          <p:nvPr/>
        </p:nvCxnSpPr>
        <p:spPr>
          <a:xfrm>
            <a:off x="4231725" y="3724742"/>
            <a:ext cx="0" cy="936881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  <a:headEnd type="none"/>
          </a:ln>
          <a:effectLst/>
        </p:spPr>
      </p:cxnSp>
      <p:cxnSp>
        <p:nvCxnSpPr>
          <p:cNvPr id="116" name="Straight Connector 61"/>
          <p:cNvCxnSpPr/>
          <p:nvPr/>
        </p:nvCxnSpPr>
        <p:spPr>
          <a:xfrm rot="5400000">
            <a:off x="9361512" y="3339450"/>
            <a:ext cx="393467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</a:ln>
          <a:effectLst/>
        </p:spPr>
      </p:cxnSp>
      <p:cxnSp>
        <p:nvCxnSpPr>
          <p:cNvPr id="117" name="Straight Connector 32"/>
          <p:cNvCxnSpPr/>
          <p:nvPr/>
        </p:nvCxnSpPr>
        <p:spPr>
          <a:xfrm flipH="1">
            <a:off x="3292075" y="3084228"/>
            <a:ext cx="10290" cy="471829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</a:ln>
          <a:effectLst/>
        </p:spPr>
      </p:cxnSp>
      <p:cxnSp>
        <p:nvCxnSpPr>
          <p:cNvPr id="118" name="Straight Connector 53"/>
          <p:cNvCxnSpPr/>
          <p:nvPr/>
        </p:nvCxnSpPr>
        <p:spPr>
          <a:xfrm rot="16200000">
            <a:off x="2053059" y="3657088"/>
            <a:ext cx="552810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  <a:headEnd type="diamond"/>
            <a:tailEnd type="diamond"/>
          </a:ln>
          <a:effectLst/>
        </p:spPr>
      </p:cxnSp>
      <p:cxnSp>
        <p:nvCxnSpPr>
          <p:cNvPr id="119" name="Straight Connector 32"/>
          <p:cNvCxnSpPr/>
          <p:nvPr/>
        </p:nvCxnSpPr>
        <p:spPr>
          <a:xfrm rot="5400000">
            <a:off x="5090641" y="3361948"/>
            <a:ext cx="393467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</a:ln>
          <a:effectLst/>
        </p:spPr>
      </p:cxnSp>
      <p:cxnSp>
        <p:nvCxnSpPr>
          <p:cNvPr id="120" name="Straight Connector 61"/>
          <p:cNvCxnSpPr/>
          <p:nvPr/>
        </p:nvCxnSpPr>
        <p:spPr>
          <a:xfrm rot="5400000">
            <a:off x="6154491" y="3901549"/>
            <a:ext cx="393467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</a:ln>
          <a:effectLst/>
        </p:spPr>
      </p:cxnSp>
      <p:cxnSp>
        <p:nvCxnSpPr>
          <p:cNvPr id="121" name="Straight Connector 70"/>
          <p:cNvCxnSpPr/>
          <p:nvPr/>
        </p:nvCxnSpPr>
        <p:spPr>
          <a:xfrm rot="5400000">
            <a:off x="7199984" y="3361948"/>
            <a:ext cx="393467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</a:ln>
          <a:effectLst/>
        </p:spPr>
      </p:cxnSp>
      <p:cxnSp>
        <p:nvCxnSpPr>
          <p:cNvPr id="122" name="Straight Connector 70"/>
          <p:cNvCxnSpPr/>
          <p:nvPr/>
        </p:nvCxnSpPr>
        <p:spPr>
          <a:xfrm rot="5400000">
            <a:off x="8277798" y="3892141"/>
            <a:ext cx="393467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ot"/>
            <a:miter lim="800000"/>
          </a:ln>
          <a:effectLst/>
        </p:spPr>
      </p:cxnSp>
      <p:sp>
        <p:nvSpPr>
          <p:cNvPr id="124" name="文本框 123"/>
          <p:cNvSpPr txBox="1"/>
          <p:nvPr/>
        </p:nvSpPr>
        <p:spPr>
          <a:xfrm>
            <a:off x="310890" y="13696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百世发展历程</a:t>
            </a:r>
            <a:endParaRPr lang="zh-CN" altLang="en-US" sz="3200" b="1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62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310890" y="1369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百世</a:t>
            </a:r>
            <a:r>
              <a:rPr lang="zh-CN" altLang="en-US" sz="32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里程碑</a:t>
            </a:r>
          </a:p>
        </p:txBody>
      </p:sp>
      <p:sp>
        <p:nvSpPr>
          <p:cNvPr id="32" name="TextBox 27"/>
          <p:cNvSpPr txBox="1"/>
          <p:nvPr/>
        </p:nvSpPr>
        <p:spPr>
          <a:xfrm>
            <a:off x="2364269" y="141332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2017.9.20   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纽交所挂牌上市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89877" y="2599107"/>
            <a:ext cx="2993572" cy="2136293"/>
            <a:chOff x="1528105" y="2426049"/>
            <a:chExt cx="3991429" cy="2848391"/>
          </a:xfrm>
        </p:grpSpPr>
        <p:sp>
          <p:nvSpPr>
            <p:cNvPr id="35" name="任意多边形 34"/>
            <p:cNvSpPr/>
            <p:nvPr/>
          </p:nvSpPr>
          <p:spPr>
            <a:xfrm>
              <a:off x="1528105" y="2426049"/>
              <a:ext cx="220521" cy="2848391"/>
            </a:xfrm>
            <a:custGeom>
              <a:avLst/>
              <a:gdLst>
                <a:gd name="connsiteX0" fmla="*/ 0 w 290286"/>
                <a:gd name="connsiteY0" fmla="*/ 0 h 3749518"/>
                <a:gd name="connsiteX1" fmla="*/ 127658 w 290286"/>
                <a:gd name="connsiteY1" fmla="*/ 0 h 3749518"/>
                <a:gd name="connsiteX2" fmla="*/ 290286 w 290286"/>
                <a:gd name="connsiteY2" fmla="*/ 162628 h 3749518"/>
                <a:gd name="connsiteX3" fmla="*/ 290286 w 290286"/>
                <a:gd name="connsiteY3" fmla="*/ 663696 h 3749518"/>
                <a:gd name="connsiteX4" fmla="*/ 145143 w 290286"/>
                <a:gd name="connsiteY4" fmla="*/ 719660 h 3749518"/>
                <a:gd name="connsiteX5" fmla="*/ 145143 w 290286"/>
                <a:gd name="connsiteY5" fmla="*/ 3029858 h 3749518"/>
                <a:gd name="connsiteX6" fmla="*/ 290286 w 290286"/>
                <a:gd name="connsiteY6" fmla="*/ 3085824 h 3749518"/>
                <a:gd name="connsiteX7" fmla="*/ 290286 w 290286"/>
                <a:gd name="connsiteY7" fmla="*/ 3596867 h 3749518"/>
                <a:gd name="connsiteX8" fmla="*/ 137635 w 290286"/>
                <a:gd name="connsiteY8" fmla="*/ 3749518 h 3749518"/>
                <a:gd name="connsiteX9" fmla="*/ 0 w 290286"/>
                <a:gd name="connsiteY9" fmla="*/ 3749518 h 3749518"/>
                <a:gd name="connsiteX10" fmla="*/ 0 w 290286"/>
                <a:gd name="connsiteY10" fmla="*/ 2394891 h 3749518"/>
                <a:gd name="connsiteX11" fmla="*/ 51197 w 290286"/>
                <a:gd name="connsiteY11" fmla="*/ 2365668 h 3749518"/>
                <a:gd name="connsiteX12" fmla="*/ 51197 w 290286"/>
                <a:gd name="connsiteY12" fmla="*/ 1383852 h 3749518"/>
                <a:gd name="connsiteX13" fmla="*/ 0 w 290286"/>
                <a:gd name="connsiteY13" fmla="*/ 1354629 h 374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286" h="3749518">
                  <a:moveTo>
                    <a:pt x="0" y="0"/>
                  </a:moveTo>
                  <a:lnTo>
                    <a:pt x="127658" y="0"/>
                  </a:lnTo>
                  <a:lnTo>
                    <a:pt x="290286" y="162628"/>
                  </a:lnTo>
                  <a:lnTo>
                    <a:pt x="290286" y="663696"/>
                  </a:lnTo>
                  <a:lnTo>
                    <a:pt x="145143" y="719660"/>
                  </a:lnTo>
                  <a:lnTo>
                    <a:pt x="145143" y="3029858"/>
                  </a:lnTo>
                  <a:lnTo>
                    <a:pt x="290286" y="3085824"/>
                  </a:lnTo>
                  <a:lnTo>
                    <a:pt x="290286" y="3596867"/>
                  </a:lnTo>
                  <a:lnTo>
                    <a:pt x="137635" y="3749518"/>
                  </a:lnTo>
                  <a:lnTo>
                    <a:pt x="0" y="3749518"/>
                  </a:lnTo>
                  <a:lnTo>
                    <a:pt x="0" y="2394891"/>
                  </a:lnTo>
                  <a:lnTo>
                    <a:pt x="51197" y="2365668"/>
                  </a:lnTo>
                  <a:lnTo>
                    <a:pt x="51197" y="1383852"/>
                  </a:lnTo>
                  <a:lnTo>
                    <a:pt x="0" y="1354629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flipH="1">
              <a:off x="5299013" y="2426049"/>
              <a:ext cx="220521" cy="2848391"/>
            </a:xfrm>
            <a:custGeom>
              <a:avLst/>
              <a:gdLst>
                <a:gd name="connsiteX0" fmla="*/ 0 w 290286"/>
                <a:gd name="connsiteY0" fmla="*/ 0 h 3749518"/>
                <a:gd name="connsiteX1" fmla="*/ 127658 w 290286"/>
                <a:gd name="connsiteY1" fmla="*/ 0 h 3749518"/>
                <a:gd name="connsiteX2" fmla="*/ 290286 w 290286"/>
                <a:gd name="connsiteY2" fmla="*/ 162628 h 3749518"/>
                <a:gd name="connsiteX3" fmla="*/ 290286 w 290286"/>
                <a:gd name="connsiteY3" fmla="*/ 663696 h 3749518"/>
                <a:gd name="connsiteX4" fmla="*/ 145143 w 290286"/>
                <a:gd name="connsiteY4" fmla="*/ 719660 h 3749518"/>
                <a:gd name="connsiteX5" fmla="*/ 145143 w 290286"/>
                <a:gd name="connsiteY5" fmla="*/ 3029858 h 3749518"/>
                <a:gd name="connsiteX6" fmla="*/ 290286 w 290286"/>
                <a:gd name="connsiteY6" fmla="*/ 3085824 h 3749518"/>
                <a:gd name="connsiteX7" fmla="*/ 290286 w 290286"/>
                <a:gd name="connsiteY7" fmla="*/ 3596867 h 3749518"/>
                <a:gd name="connsiteX8" fmla="*/ 137635 w 290286"/>
                <a:gd name="connsiteY8" fmla="*/ 3749518 h 3749518"/>
                <a:gd name="connsiteX9" fmla="*/ 0 w 290286"/>
                <a:gd name="connsiteY9" fmla="*/ 3749518 h 3749518"/>
                <a:gd name="connsiteX10" fmla="*/ 0 w 290286"/>
                <a:gd name="connsiteY10" fmla="*/ 2394891 h 3749518"/>
                <a:gd name="connsiteX11" fmla="*/ 51197 w 290286"/>
                <a:gd name="connsiteY11" fmla="*/ 2365668 h 3749518"/>
                <a:gd name="connsiteX12" fmla="*/ 51197 w 290286"/>
                <a:gd name="connsiteY12" fmla="*/ 1383852 h 3749518"/>
                <a:gd name="connsiteX13" fmla="*/ 0 w 290286"/>
                <a:gd name="connsiteY13" fmla="*/ 1354629 h 374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286" h="3749518">
                  <a:moveTo>
                    <a:pt x="0" y="0"/>
                  </a:moveTo>
                  <a:lnTo>
                    <a:pt x="127658" y="0"/>
                  </a:lnTo>
                  <a:lnTo>
                    <a:pt x="290286" y="162628"/>
                  </a:lnTo>
                  <a:lnTo>
                    <a:pt x="290286" y="663696"/>
                  </a:lnTo>
                  <a:lnTo>
                    <a:pt x="145143" y="719660"/>
                  </a:lnTo>
                  <a:lnTo>
                    <a:pt x="145143" y="3029858"/>
                  </a:lnTo>
                  <a:lnTo>
                    <a:pt x="290286" y="3085824"/>
                  </a:lnTo>
                  <a:lnTo>
                    <a:pt x="290286" y="3596867"/>
                  </a:lnTo>
                  <a:lnTo>
                    <a:pt x="137635" y="3749518"/>
                  </a:lnTo>
                  <a:lnTo>
                    <a:pt x="0" y="3749518"/>
                  </a:lnTo>
                  <a:lnTo>
                    <a:pt x="0" y="2394891"/>
                  </a:lnTo>
                  <a:lnTo>
                    <a:pt x="51197" y="2365668"/>
                  </a:lnTo>
                  <a:lnTo>
                    <a:pt x="51197" y="1383852"/>
                  </a:lnTo>
                  <a:lnTo>
                    <a:pt x="0" y="1354629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8" name="Picture 2" descr="http://p0.ifengimg.com/pmop/2017/0921/BE4256B7CA352DF99CE283099CFC3821375B5309_size149_w1384_h10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470" y="2705962"/>
            <a:ext cx="2565917" cy="1922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8" descr="http://bestweb.oss-cn-hangzhou.aliyuncs.com/best/news/2017/092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8367" y="3075653"/>
            <a:ext cx="2753080" cy="206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1" name="组合 40"/>
          <p:cNvGrpSpPr/>
          <p:nvPr/>
        </p:nvGrpSpPr>
        <p:grpSpPr>
          <a:xfrm>
            <a:off x="6248121" y="3038995"/>
            <a:ext cx="2993572" cy="2136293"/>
            <a:chOff x="6702588" y="3017927"/>
            <a:chExt cx="3991429" cy="2848391"/>
          </a:xfrm>
        </p:grpSpPr>
        <p:sp>
          <p:nvSpPr>
            <p:cNvPr id="43" name="任意多边形 42"/>
            <p:cNvSpPr/>
            <p:nvPr/>
          </p:nvSpPr>
          <p:spPr>
            <a:xfrm>
              <a:off x="6702588" y="3017927"/>
              <a:ext cx="220521" cy="2848391"/>
            </a:xfrm>
            <a:custGeom>
              <a:avLst/>
              <a:gdLst>
                <a:gd name="connsiteX0" fmla="*/ 0 w 290286"/>
                <a:gd name="connsiteY0" fmla="*/ 0 h 3749518"/>
                <a:gd name="connsiteX1" fmla="*/ 127658 w 290286"/>
                <a:gd name="connsiteY1" fmla="*/ 0 h 3749518"/>
                <a:gd name="connsiteX2" fmla="*/ 290286 w 290286"/>
                <a:gd name="connsiteY2" fmla="*/ 162628 h 3749518"/>
                <a:gd name="connsiteX3" fmla="*/ 290286 w 290286"/>
                <a:gd name="connsiteY3" fmla="*/ 663696 h 3749518"/>
                <a:gd name="connsiteX4" fmla="*/ 145143 w 290286"/>
                <a:gd name="connsiteY4" fmla="*/ 719660 h 3749518"/>
                <a:gd name="connsiteX5" fmla="*/ 145143 w 290286"/>
                <a:gd name="connsiteY5" fmla="*/ 3029858 h 3749518"/>
                <a:gd name="connsiteX6" fmla="*/ 290286 w 290286"/>
                <a:gd name="connsiteY6" fmla="*/ 3085824 h 3749518"/>
                <a:gd name="connsiteX7" fmla="*/ 290286 w 290286"/>
                <a:gd name="connsiteY7" fmla="*/ 3596867 h 3749518"/>
                <a:gd name="connsiteX8" fmla="*/ 137635 w 290286"/>
                <a:gd name="connsiteY8" fmla="*/ 3749518 h 3749518"/>
                <a:gd name="connsiteX9" fmla="*/ 0 w 290286"/>
                <a:gd name="connsiteY9" fmla="*/ 3749518 h 3749518"/>
                <a:gd name="connsiteX10" fmla="*/ 0 w 290286"/>
                <a:gd name="connsiteY10" fmla="*/ 2394891 h 3749518"/>
                <a:gd name="connsiteX11" fmla="*/ 51197 w 290286"/>
                <a:gd name="connsiteY11" fmla="*/ 2365668 h 3749518"/>
                <a:gd name="connsiteX12" fmla="*/ 51197 w 290286"/>
                <a:gd name="connsiteY12" fmla="*/ 1383852 h 3749518"/>
                <a:gd name="connsiteX13" fmla="*/ 0 w 290286"/>
                <a:gd name="connsiteY13" fmla="*/ 1354629 h 374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286" h="3749518">
                  <a:moveTo>
                    <a:pt x="0" y="0"/>
                  </a:moveTo>
                  <a:lnTo>
                    <a:pt x="127658" y="0"/>
                  </a:lnTo>
                  <a:lnTo>
                    <a:pt x="290286" y="162628"/>
                  </a:lnTo>
                  <a:lnTo>
                    <a:pt x="290286" y="663696"/>
                  </a:lnTo>
                  <a:lnTo>
                    <a:pt x="145143" y="719660"/>
                  </a:lnTo>
                  <a:lnTo>
                    <a:pt x="145143" y="3029858"/>
                  </a:lnTo>
                  <a:lnTo>
                    <a:pt x="290286" y="3085824"/>
                  </a:lnTo>
                  <a:lnTo>
                    <a:pt x="290286" y="3596867"/>
                  </a:lnTo>
                  <a:lnTo>
                    <a:pt x="137635" y="3749518"/>
                  </a:lnTo>
                  <a:lnTo>
                    <a:pt x="0" y="3749518"/>
                  </a:lnTo>
                  <a:lnTo>
                    <a:pt x="0" y="2394891"/>
                  </a:lnTo>
                  <a:lnTo>
                    <a:pt x="51197" y="2365668"/>
                  </a:lnTo>
                  <a:lnTo>
                    <a:pt x="51197" y="1383852"/>
                  </a:lnTo>
                  <a:lnTo>
                    <a:pt x="0" y="1354629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flipH="1">
              <a:off x="10473496" y="3017927"/>
              <a:ext cx="220521" cy="2848391"/>
            </a:xfrm>
            <a:custGeom>
              <a:avLst/>
              <a:gdLst>
                <a:gd name="connsiteX0" fmla="*/ 0 w 290286"/>
                <a:gd name="connsiteY0" fmla="*/ 0 h 3749518"/>
                <a:gd name="connsiteX1" fmla="*/ 127658 w 290286"/>
                <a:gd name="connsiteY1" fmla="*/ 0 h 3749518"/>
                <a:gd name="connsiteX2" fmla="*/ 290286 w 290286"/>
                <a:gd name="connsiteY2" fmla="*/ 162628 h 3749518"/>
                <a:gd name="connsiteX3" fmla="*/ 290286 w 290286"/>
                <a:gd name="connsiteY3" fmla="*/ 663696 h 3749518"/>
                <a:gd name="connsiteX4" fmla="*/ 145143 w 290286"/>
                <a:gd name="connsiteY4" fmla="*/ 719660 h 3749518"/>
                <a:gd name="connsiteX5" fmla="*/ 145143 w 290286"/>
                <a:gd name="connsiteY5" fmla="*/ 3029858 h 3749518"/>
                <a:gd name="connsiteX6" fmla="*/ 290286 w 290286"/>
                <a:gd name="connsiteY6" fmla="*/ 3085824 h 3749518"/>
                <a:gd name="connsiteX7" fmla="*/ 290286 w 290286"/>
                <a:gd name="connsiteY7" fmla="*/ 3596867 h 3749518"/>
                <a:gd name="connsiteX8" fmla="*/ 137635 w 290286"/>
                <a:gd name="connsiteY8" fmla="*/ 3749518 h 3749518"/>
                <a:gd name="connsiteX9" fmla="*/ 0 w 290286"/>
                <a:gd name="connsiteY9" fmla="*/ 3749518 h 3749518"/>
                <a:gd name="connsiteX10" fmla="*/ 0 w 290286"/>
                <a:gd name="connsiteY10" fmla="*/ 2394891 h 3749518"/>
                <a:gd name="connsiteX11" fmla="*/ 51197 w 290286"/>
                <a:gd name="connsiteY11" fmla="*/ 2365668 h 3749518"/>
                <a:gd name="connsiteX12" fmla="*/ 51197 w 290286"/>
                <a:gd name="connsiteY12" fmla="*/ 1383852 h 3749518"/>
                <a:gd name="connsiteX13" fmla="*/ 0 w 290286"/>
                <a:gd name="connsiteY13" fmla="*/ 1354629 h 374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286" h="3749518">
                  <a:moveTo>
                    <a:pt x="0" y="0"/>
                  </a:moveTo>
                  <a:lnTo>
                    <a:pt x="127658" y="0"/>
                  </a:lnTo>
                  <a:lnTo>
                    <a:pt x="290286" y="162628"/>
                  </a:lnTo>
                  <a:lnTo>
                    <a:pt x="290286" y="663696"/>
                  </a:lnTo>
                  <a:lnTo>
                    <a:pt x="145143" y="719660"/>
                  </a:lnTo>
                  <a:lnTo>
                    <a:pt x="145143" y="3029858"/>
                  </a:lnTo>
                  <a:lnTo>
                    <a:pt x="290286" y="3085824"/>
                  </a:lnTo>
                  <a:lnTo>
                    <a:pt x="290286" y="3596867"/>
                  </a:lnTo>
                  <a:lnTo>
                    <a:pt x="137635" y="3749518"/>
                  </a:lnTo>
                  <a:lnTo>
                    <a:pt x="0" y="3749518"/>
                  </a:lnTo>
                  <a:lnTo>
                    <a:pt x="0" y="2394891"/>
                  </a:lnTo>
                  <a:lnTo>
                    <a:pt x="51197" y="2365668"/>
                  </a:lnTo>
                  <a:lnTo>
                    <a:pt x="51197" y="1383852"/>
                  </a:lnTo>
                  <a:lnTo>
                    <a:pt x="0" y="1354629"/>
                  </a:ln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38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13339"/>
            <a:ext cx="5747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百世一直秉承“成就商业，精彩生活”的企业使命，以“商业和生活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为服务核心，创建四大商业基础设施：信息技术平台、金融平台、物流网、最后一公里服务网；并发展出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大事业部：百世快递、百世快运、百世供应链、百世金融、百世云、百世店加、百世国际；实现以信息流驱动商流、物流、资金流的百世生态圈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0000" y="1582057"/>
            <a:ext cx="256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百世生态圈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316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881</Words>
  <Application>Microsoft Office PowerPoint</Application>
  <PresentationFormat>宽屏</PresentationFormat>
  <Paragraphs>197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Gill Sans</vt:lpstr>
      <vt:lpstr>Lato Regular</vt:lpstr>
      <vt:lpstr>Microsoft JhengHei UI</vt:lpstr>
      <vt:lpstr>Microsoft YaHei UI Light</vt:lpstr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Zhang Qiang(JS)</cp:lastModifiedBy>
  <cp:revision>349</cp:revision>
  <dcterms:created xsi:type="dcterms:W3CDTF">2015-09-25T14:13:19Z</dcterms:created>
  <dcterms:modified xsi:type="dcterms:W3CDTF">2018-03-07T07:46:48Z</dcterms:modified>
</cp:coreProperties>
</file>